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34"/>
  </p:notesMasterIdLst>
  <p:sldIdLst>
    <p:sldId id="256" r:id="rId2"/>
    <p:sldId id="257" r:id="rId3"/>
    <p:sldId id="258" r:id="rId4"/>
    <p:sldId id="259" r:id="rId5"/>
    <p:sldId id="261" r:id="rId6"/>
    <p:sldId id="262" r:id="rId7"/>
    <p:sldId id="269" r:id="rId8"/>
    <p:sldId id="270" r:id="rId9"/>
    <p:sldId id="263" r:id="rId10"/>
    <p:sldId id="286" r:id="rId11"/>
    <p:sldId id="264" r:id="rId12"/>
    <p:sldId id="287" r:id="rId13"/>
    <p:sldId id="288" r:id="rId14"/>
    <p:sldId id="271" r:id="rId15"/>
    <p:sldId id="289" r:id="rId16"/>
    <p:sldId id="278" r:id="rId17"/>
    <p:sldId id="265" r:id="rId18"/>
    <p:sldId id="280" r:id="rId19"/>
    <p:sldId id="272" r:id="rId20"/>
    <p:sldId id="273" r:id="rId21"/>
    <p:sldId id="274" r:id="rId22"/>
    <p:sldId id="276" r:id="rId23"/>
    <p:sldId id="275" r:id="rId24"/>
    <p:sldId id="277" r:id="rId25"/>
    <p:sldId id="281" r:id="rId26"/>
    <p:sldId id="282" r:id="rId27"/>
    <p:sldId id="283" r:id="rId28"/>
    <p:sldId id="284" r:id="rId29"/>
    <p:sldId id="268" r:id="rId30"/>
    <p:sldId id="267" r:id="rId31"/>
    <p:sldId id="285" r:id="rId32"/>
    <p:sldId id="260" r:id="rId33"/>
  </p:sldIdLst>
  <p:sldSz cx="12192000" cy="6858000"/>
  <p:notesSz cx="6858000" cy="9144000"/>
  <p:embeddedFontLst>
    <p:embeddedFont>
      <p:font typeface="Proxima Nova" panose="020B0604020202020204" charset="0"/>
      <p:regular r:id="rId35"/>
      <p:bold r:id="rId36"/>
      <p:italic r:id="rId37"/>
      <p:boldItalic r:id="rId3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39" roundtripDataSignature="AMtx7mi+A+2nPyMWBN538PGGglQVWGlo/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5033" autoAdjust="0"/>
  </p:normalViewPr>
  <p:slideViewPr>
    <p:cSldViewPr snapToGrid="0">
      <p:cViewPr varScale="1">
        <p:scale>
          <a:sx n="81" d="100"/>
          <a:sy n="81" d="100"/>
        </p:scale>
        <p:origin x="81" y="45"/>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customschemas.google.com/relationships/presentationmetadata" Target="metadata"/><Relationship Id="rId21" Type="http://schemas.openxmlformats.org/officeDocument/2006/relationships/slide" Target="slides/slide20.xml"/><Relationship Id="rId34" Type="http://schemas.openxmlformats.org/officeDocument/2006/relationships/notesMaster" Target="notesMasters/notesMaster1.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3.fntdata"/><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1.fntdata"/><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a:extLst>
            <a:ext uri="{FF2B5EF4-FFF2-40B4-BE49-F238E27FC236}">
              <a16:creationId xmlns:a16="http://schemas.microsoft.com/office/drawing/2014/main" id="{E857AC67-7643-E285-6438-1656F39CD27D}"/>
            </a:ext>
          </a:extLst>
        </p:cNvPr>
        <p:cNvGrpSpPr/>
        <p:nvPr/>
      </p:nvGrpSpPr>
      <p:grpSpPr>
        <a:xfrm>
          <a:off x="0" y="0"/>
          <a:ext cx="0" cy="0"/>
          <a:chOff x="0" y="0"/>
          <a:chExt cx="0" cy="0"/>
        </a:xfrm>
      </p:grpSpPr>
      <p:sp>
        <p:nvSpPr>
          <p:cNvPr id="102" name="Google Shape;102;p4:notes">
            <a:extLst>
              <a:ext uri="{FF2B5EF4-FFF2-40B4-BE49-F238E27FC236}">
                <a16:creationId xmlns:a16="http://schemas.microsoft.com/office/drawing/2014/main" id="{9D036CBF-5719-794F-5323-491B6E0805B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3" name="Google Shape;103;p4:notes">
            <a:extLst>
              <a:ext uri="{FF2B5EF4-FFF2-40B4-BE49-F238E27FC236}">
                <a16:creationId xmlns:a16="http://schemas.microsoft.com/office/drawing/2014/main" id="{FD291DBA-AF56-7FDB-F990-BF5B203ED6C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074953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3" name="Google Shape;103;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913022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a:extLst>
            <a:ext uri="{FF2B5EF4-FFF2-40B4-BE49-F238E27FC236}">
              <a16:creationId xmlns:a16="http://schemas.microsoft.com/office/drawing/2014/main" id="{D0C844B1-B733-76FE-1060-127D36C5127A}"/>
            </a:ext>
          </a:extLst>
        </p:cNvPr>
        <p:cNvGrpSpPr/>
        <p:nvPr/>
      </p:nvGrpSpPr>
      <p:grpSpPr>
        <a:xfrm>
          <a:off x="0" y="0"/>
          <a:ext cx="0" cy="0"/>
          <a:chOff x="0" y="0"/>
          <a:chExt cx="0" cy="0"/>
        </a:xfrm>
      </p:grpSpPr>
      <p:sp>
        <p:nvSpPr>
          <p:cNvPr id="102" name="Google Shape;102;p4:notes">
            <a:extLst>
              <a:ext uri="{FF2B5EF4-FFF2-40B4-BE49-F238E27FC236}">
                <a16:creationId xmlns:a16="http://schemas.microsoft.com/office/drawing/2014/main" id="{8A8AF378-624A-54B8-17CB-C5BCCE5C51A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3" name="Google Shape;103;p4:notes">
            <a:extLst>
              <a:ext uri="{FF2B5EF4-FFF2-40B4-BE49-F238E27FC236}">
                <a16:creationId xmlns:a16="http://schemas.microsoft.com/office/drawing/2014/main" id="{C5362B6C-0417-88D0-4488-9A1049A2DED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111328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a:extLst>
            <a:ext uri="{FF2B5EF4-FFF2-40B4-BE49-F238E27FC236}">
              <a16:creationId xmlns:a16="http://schemas.microsoft.com/office/drawing/2014/main" id="{D7EE5A7B-3418-7DEC-564C-F53DCD377518}"/>
            </a:ext>
          </a:extLst>
        </p:cNvPr>
        <p:cNvGrpSpPr/>
        <p:nvPr/>
      </p:nvGrpSpPr>
      <p:grpSpPr>
        <a:xfrm>
          <a:off x="0" y="0"/>
          <a:ext cx="0" cy="0"/>
          <a:chOff x="0" y="0"/>
          <a:chExt cx="0" cy="0"/>
        </a:xfrm>
      </p:grpSpPr>
      <p:sp>
        <p:nvSpPr>
          <p:cNvPr id="102" name="Google Shape;102;p4:notes">
            <a:extLst>
              <a:ext uri="{FF2B5EF4-FFF2-40B4-BE49-F238E27FC236}">
                <a16:creationId xmlns:a16="http://schemas.microsoft.com/office/drawing/2014/main" id="{4159A161-460A-020F-7711-E3C05ADF487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3" name="Google Shape;103;p4:notes">
            <a:extLst>
              <a:ext uri="{FF2B5EF4-FFF2-40B4-BE49-F238E27FC236}">
                <a16:creationId xmlns:a16="http://schemas.microsoft.com/office/drawing/2014/main" id="{4A0DBE10-8691-5E6B-E20C-8EB37BED5D1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730187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3" name="Google Shape;103;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310384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a:extLst>
            <a:ext uri="{FF2B5EF4-FFF2-40B4-BE49-F238E27FC236}">
              <a16:creationId xmlns:a16="http://schemas.microsoft.com/office/drawing/2014/main" id="{3A151063-A80A-4709-C9FE-F9C8D1911709}"/>
            </a:ext>
          </a:extLst>
        </p:cNvPr>
        <p:cNvGrpSpPr/>
        <p:nvPr/>
      </p:nvGrpSpPr>
      <p:grpSpPr>
        <a:xfrm>
          <a:off x="0" y="0"/>
          <a:ext cx="0" cy="0"/>
          <a:chOff x="0" y="0"/>
          <a:chExt cx="0" cy="0"/>
        </a:xfrm>
      </p:grpSpPr>
      <p:sp>
        <p:nvSpPr>
          <p:cNvPr id="102" name="Google Shape;102;p4:notes">
            <a:extLst>
              <a:ext uri="{FF2B5EF4-FFF2-40B4-BE49-F238E27FC236}">
                <a16:creationId xmlns:a16="http://schemas.microsoft.com/office/drawing/2014/main" id="{6B32FE94-366A-D95B-032C-C011A1053EC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3" name="Google Shape;103;p4:notes">
            <a:extLst>
              <a:ext uri="{FF2B5EF4-FFF2-40B4-BE49-F238E27FC236}">
                <a16:creationId xmlns:a16="http://schemas.microsoft.com/office/drawing/2014/main" id="{BEB609D5-7DF8-CAC4-A1F8-9997AEA8E69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32522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a:extLst>
            <a:ext uri="{FF2B5EF4-FFF2-40B4-BE49-F238E27FC236}">
              <a16:creationId xmlns:a16="http://schemas.microsoft.com/office/drawing/2014/main" id="{C7E0201C-F67C-13EB-FEEE-1FB79E60F90A}"/>
            </a:ext>
          </a:extLst>
        </p:cNvPr>
        <p:cNvGrpSpPr/>
        <p:nvPr/>
      </p:nvGrpSpPr>
      <p:grpSpPr>
        <a:xfrm>
          <a:off x="0" y="0"/>
          <a:ext cx="0" cy="0"/>
          <a:chOff x="0" y="0"/>
          <a:chExt cx="0" cy="0"/>
        </a:xfrm>
      </p:grpSpPr>
      <p:sp>
        <p:nvSpPr>
          <p:cNvPr id="102" name="Google Shape;102;p4:notes">
            <a:extLst>
              <a:ext uri="{FF2B5EF4-FFF2-40B4-BE49-F238E27FC236}">
                <a16:creationId xmlns:a16="http://schemas.microsoft.com/office/drawing/2014/main" id="{4B5186F4-BE0F-D614-2A2A-03BF6F5680C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3" name="Google Shape;103;p4:notes">
            <a:extLst>
              <a:ext uri="{FF2B5EF4-FFF2-40B4-BE49-F238E27FC236}">
                <a16:creationId xmlns:a16="http://schemas.microsoft.com/office/drawing/2014/main" id="{DB47466C-776B-ABA8-8F54-27B0B731ED1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982982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3" name="Google Shape;103;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331605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a:extLst>
            <a:ext uri="{FF2B5EF4-FFF2-40B4-BE49-F238E27FC236}">
              <a16:creationId xmlns:a16="http://schemas.microsoft.com/office/drawing/2014/main" id="{A10D2757-29B8-51E6-9EDF-A6F74C6EAE8A}"/>
            </a:ext>
          </a:extLst>
        </p:cNvPr>
        <p:cNvGrpSpPr/>
        <p:nvPr/>
      </p:nvGrpSpPr>
      <p:grpSpPr>
        <a:xfrm>
          <a:off x="0" y="0"/>
          <a:ext cx="0" cy="0"/>
          <a:chOff x="0" y="0"/>
          <a:chExt cx="0" cy="0"/>
        </a:xfrm>
      </p:grpSpPr>
      <p:sp>
        <p:nvSpPr>
          <p:cNvPr id="102" name="Google Shape;102;p4:notes">
            <a:extLst>
              <a:ext uri="{FF2B5EF4-FFF2-40B4-BE49-F238E27FC236}">
                <a16:creationId xmlns:a16="http://schemas.microsoft.com/office/drawing/2014/main" id="{AEF88691-522B-9BFB-D936-8866F3952B8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3" name="Google Shape;103;p4:notes">
            <a:extLst>
              <a:ext uri="{FF2B5EF4-FFF2-40B4-BE49-F238E27FC236}">
                <a16:creationId xmlns:a16="http://schemas.microsoft.com/office/drawing/2014/main" id="{32F4FF2C-FF99-CE4B-68E7-A72DF79EEE7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984170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3" name="Google Shape;103;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096089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6" name="Google Shape;86;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3" name="Google Shape;103;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328273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a:extLst>
            <a:ext uri="{FF2B5EF4-FFF2-40B4-BE49-F238E27FC236}">
              <a16:creationId xmlns:a16="http://schemas.microsoft.com/office/drawing/2014/main" id="{3A38493E-7B0F-E289-FCA9-6866A2F201D2}"/>
            </a:ext>
          </a:extLst>
        </p:cNvPr>
        <p:cNvGrpSpPr/>
        <p:nvPr/>
      </p:nvGrpSpPr>
      <p:grpSpPr>
        <a:xfrm>
          <a:off x="0" y="0"/>
          <a:ext cx="0" cy="0"/>
          <a:chOff x="0" y="0"/>
          <a:chExt cx="0" cy="0"/>
        </a:xfrm>
      </p:grpSpPr>
      <p:sp>
        <p:nvSpPr>
          <p:cNvPr id="102" name="Google Shape;102;p4:notes">
            <a:extLst>
              <a:ext uri="{FF2B5EF4-FFF2-40B4-BE49-F238E27FC236}">
                <a16:creationId xmlns:a16="http://schemas.microsoft.com/office/drawing/2014/main" id="{2AB17848-3669-3DCC-3319-A2A25FA1AF1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3" name="Google Shape;103;p4:notes">
            <a:extLst>
              <a:ext uri="{FF2B5EF4-FFF2-40B4-BE49-F238E27FC236}">
                <a16:creationId xmlns:a16="http://schemas.microsoft.com/office/drawing/2014/main" id="{C3B7CBC4-AA6F-1093-5D0E-1A1230305B8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851172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a:extLst>
            <a:ext uri="{FF2B5EF4-FFF2-40B4-BE49-F238E27FC236}">
              <a16:creationId xmlns:a16="http://schemas.microsoft.com/office/drawing/2014/main" id="{45969FF7-3048-7900-0508-D630BCF9A24C}"/>
            </a:ext>
          </a:extLst>
        </p:cNvPr>
        <p:cNvGrpSpPr/>
        <p:nvPr/>
      </p:nvGrpSpPr>
      <p:grpSpPr>
        <a:xfrm>
          <a:off x="0" y="0"/>
          <a:ext cx="0" cy="0"/>
          <a:chOff x="0" y="0"/>
          <a:chExt cx="0" cy="0"/>
        </a:xfrm>
      </p:grpSpPr>
      <p:sp>
        <p:nvSpPr>
          <p:cNvPr id="102" name="Google Shape;102;p4:notes">
            <a:extLst>
              <a:ext uri="{FF2B5EF4-FFF2-40B4-BE49-F238E27FC236}">
                <a16:creationId xmlns:a16="http://schemas.microsoft.com/office/drawing/2014/main" id="{05EE73C3-C9C2-F16B-795E-A54E613D9D3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3" name="Google Shape;103;p4:notes">
            <a:extLst>
              <a:ext uri="{FF2B5EF4-FFF2-40B4-BE49-F238E27FC236}">
                <a16:creationId xmlns:a16="http://schemas.microsoft.com/office/drawing/2014/main" id="{A5C6CC58-46FF-8306-C0C5-21644906452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2157549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a:extLst>
            <a:ext uri="{FF2B5EF4-FFF2-40B4-BE49-F238E27FC236}">
              <a16:creationId xmlns:a16="http://schemas.microsoft.com/office/drawing/2014/main" id="{786B0759-E345-8455-1E9B-0DB896AEDC49}"/>
            </a:ext>
          </a:extLst>
        </p:cNvPr>
        <p:cNvGrpSpPr/>
        <p:nvPr/>
      </p:nvGrpSpPr>
      <p:grpSpPr>
        <a:xfrm>
          <a:off x="0" y="0"/>
          <a:ext cx="0" cy="0"/>
          <a:chOff x="0" y="0"/>
          <a:chExt cx="0" cy="0"/>
        </a:xfrm>
      </p:grpSpPr>
      <p:sp>
        <p:nvSpPr>
          <p:cNvPr id="102" name="Google Shape;102;p4:notes">
            <a:extLst>
              <a:ext uri="{FF2B5EF4-FFF2-40B4-BE49-F238E27FC236}">
                <a16:creationId xmlns:a16="http://schemas.microsoft.com/office/drawing/2014/main" id="{0A35F583-4C9F-0342-5C8C-E1C677D6EC0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3" name="Google Shape;103;p4:notes">
            <a:extLst>
              <a:ext uri="{FF2B5EF4-FFF2-40B4-BE49-F238E27FC236}">
                <a16:creationId xmlns:a16="http://schemas.microsoft.com/office/drawing/2014/main" id="{FDEC0BE8-B218-0CE5-730C-8C5A298FB3D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5349123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a:extLst>
            <a:ext uri="{FF2B5EF4-FFF2-40B4-BE49-F238E27FC236}">
              <a16:creationId xmlns:a16="http://schemas.microsoft.com/office/drawing/2014/main" id="{23B648AE-C3C3-8C0A-D8DF-3C24CD1C0339}"/>
            </a:ext>
          </a:extLst>
        </p:cNvPr>
        <p:cNvGrpSpPr/>
        <p:nvPr/>
      </p:nvGrpSpPr>
      <p:grpSpPr>
        <a:xfrm>
          <a:off x="0" y="0"/>
          <a:ext cx="0" cy="0"/>
          <a:chOff x="0" y="0"/>
          <a:chExt cx="0" cy="0"/>
        </a:xfrm>
      </p:grpSpPr>
      <p:sp>
        <p:nvSpPr>
          <p:cNvPr id="102" name="Google Shape;102;p4:notes">
            <a:extLst>
              <a:ext uri="{FF2B5EF4-FFF2-40B4-BE49-F238E27FC236}">
                <a16:creationId xmlns:a16="http://schemas.microsoft.com/office/drawing/2014/main" id="{D6515FFC-B3A2-7414-53E2-36FF7F9FFF8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3" name="Google Shape;103;p4:notes">
            <a:extLst>
              <a:ext uri="{FF2B5EF4-FFF2-40B4-BE49-F238E27FC236}">
                <a16:creationId xmlns:a16="http://schemas.microsoft.com/office/drawing/2014/main" id="{7138DE26-1C46-6EEB-7ADD-52AA332ECE4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8008483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a:extLst>
            <a:ext uri="{FF2B5EF4-FFF2-40B4-BE49-F238E27FC236}">
              <a16:creationId xmlns:a16="http://schemas.microsoft.com/office/drawing/2014/main" id="{E2EDCA09-9C75-8A76-DDB7-19A2F899CEE2}"/>
            </a:ext>
          </a:extLst>
        </p:cNvPr>
        <p:cNvGrpSpPr/>
        <p:nvPr/>
      </p:nvGrpSpPr>
      <p:grpSpPr>
        <a:xfrm>
          <a:off x="0" y="0"/>
          <a:ext cx="0" cy="0"/>
          <a:chOff x="0" y="0"/>
          <a:chExt cx="0" cy="0"/>
        </a:xfrm>
      </p:grpSpPr>
      <p:sp>
        <p:nvSpPr>
          <p:cNvPr id="102" name="Google Shape;102;p4:notes">
            <a:extLst>
              <a:ext uri="{FF2B5EF4-FFF2-40B4-BE49-F238E27FC236}">
                <a16:creationId xmlns:a16="http://schemas.microsoft.com/office/drawing/2014/main" id="{AD44197C-CD2E-ADF9-3C0C-F54C944FF84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3" name="Google Shape;103;p4:notes">
            <a:extLst>
              <a:ext uri="{FF2B5EF4-FFF2-40B4-BE49-F238E27FC236}">
                <a16:creationId xmlns:a16="http://schemas.microsoft.com/office/drawing/2014/main" id="{0989CB40-9027-AD06-41D0-CA34590F523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6610254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a:extLst>
            <a:ext uri="{FF2B5EF4-FFF2-40B4-BE49-F238E27FC236}">
              <a16:creationId xmlns:a16="http://schemas.microsoft.com/office/drawing/2014/main" id="{9D670D15-18ED-ADD1-A445-624D2608459D}"/>
            </a:ext>
          </a:extLst>
        </p:cNvPr>
        <p:cNvGrpSpPr/>
        <p:nvPr/>
      </p:nvGrpSpPr>
      <p:grpSpPr>
        <a:xfrm>
          <a:off x="0" y="0"/>
          <a:ext cx="0" cy="0"/>
          <a:chOff x="0" y="0"/>
          <a:chExt cx="0" cy="0"/>
        </a:xfrm>
      </p:grpSpPr>
      <p:sp>
        <p:nvSpPr>
          <p:cNvPr id="102" name="Google Shape;102;p4:notes">
            <a:extLst>
              <a:ext uri="{FF2B5EF4-FFF2-40B4-BE49-F238E27FC236}">
                <a16:creationId xmlns:a16="http://schemas.microsoft.com/office/drawing/2014/main" id="{4BA16343-BC23-A768-081A-0F7FB4C924A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3" name="Google Shape;103;p4:notes">
            <a:extLst>
              <a:ext uri="{FF2B5EF4-FFF2-40B4-BE49-F238E27FC236}">
                <a16:creationId xmlns:a16="http://schemas.microsoft.com/office/drawing/2014/main" id="{6BCFB9A6-B71A-76EB-16A4-FB33ECAAC7D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7293212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a:extLst>
            <a:ext uri="{FF2B5EF4-FFF2-40B4-BE49-F238E27FC236}">
              <a16:creationId xmlns:a16="http://schemas.microsoft.com/office/drawing/2014/main" id="{FE99C0F2-3453-C30F-E696-3E5B4274CC82}"/>
            </a:ext>
          </a:extLst>
        </p:cNvPr>
        <p:cNvGrpSpPr/>
        <p:nvPr/>
      </p:nvGrpSpPr>
      <p:grpSpPr>
        <a:xfrm>
          <a:off x="0" y="0"/>
          <a:ext cx="0" cy="0"/>
          <a:chOff x="0" y="0"/>
          <a:chExt cx="0" cy="0"/>
        </a:xfrm>
      </p:grpSpPr>
      <p:sp>
        <p:nvSpPr>
          <p:cNvPr id="102" name="Google Shape;102;p4:notes">
            <a:extLst>
              <a:ext uri="{FF2B5EF4-FFF2-40B4-BE49-F238E27FC236}">
                <a16:creationId xmlns:a16="http://schemas.microsoft.com/office/drawing/2014/main" id="{0BC7FD22-FA1D-FFDD-EFCF-D0993563956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3" name="Google Shape;103;p4:notes">
            <a:extLst>
              <a:ext uri="{FF2B5EF4-FFF2-40B4-BE49-F238E27FC236}">
                <a16:creationId xmlns:a16="http://schemas.microsoft.com/office/drawing/2014/main" id="{C65F6E05-61D5-D96D-8982-66EB4003950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7043904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a:extLst>
            <a:ext uri="{FF2B5EF4-FFF2-40B4-BE49-F238E27FC236}">
              <a16:creationId xmlns:a16="http://schemas.microsoft.com/office/drawing/2014/main" id="{E2365C49-BF6C-3E0E-8A98-42C29F3E99B9}"/>
            </a:ext>
          </a:extLst>
        </p:cNvPr>
        <p:cNvGrpSpPr/>
        <p:nvPr/>
      </p:nvGrpSpPr>
      <p:grpSpPr>
        <a:xfrm>
          <a:off x="0" y="0"/>
          <a:ext cx="0" cy="0"/>
          <a:chOff x="0" y="0"/>
          <a:chExt cx="0" cy="0"/>
        </a:xfrm>
      </p:grpSpPr>
      <p:sp>
        <p:nvSpPr>
          <p:cNvPr id="102" name="Google Shape;102;p4:notes">
            <a:extLst>
              <a:ext uri="{FF2B5EF4-FFF2-40B4-BE49-F238E27FC236}">
                <a16:creationId xmlns:a16="http://schemas.microsoft.com/office/drawing/2014/main" id="{8E6AF063-95CB-20D9-532D-EA7A9A987D1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3" name="Google Shape;103;p4:notes">
            <a:extLst>
              <a:ext uri="{FF2B5EF4-FFF2-40B4-BE49-F238E27FC236}">
                <a16:creationId xmlns:a16="http://schemas.microsoft.com/office/drawing/2014/main" id="{7B3BC3BE-134C-3E29-1E7B-55E234E7592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9867962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3" name="Google Shape;103;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391986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7" name="Google Shape;97;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3" name="Google Shape;103;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8083333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a:extLst>
            <a:ext uri="{FF2B5EF4-FFF2-40B4-BE49-F238E27FC236}">
              <a16:creationId xmlns:a16="http://schemas.microsoft.com/office/drawing/2014/main" id="{F46CFECA-D5D0-3F86-8CE9-DF22167FC122}"/>
            </a:ext>
          </a:extLst>
        </p:cNvPr>
        <p:cNvGrpSpPr/>
        <p:nvPr/>
      </p:nvGrpSpPr>
      <p:grpSpPr>
        <a:xfrm>
          <a:off x="0" y="0"/>
          <a:ext cx="0" cy="0"/>
          <a:chOff x="0" y="0"/>
          <a:chExt cx="0" cy="0"/>
        </a:xfrm>
      </p:grpSpPr>
      <p:sp>
        <p:nvSpPr>
          <p:cNvPr id="102" name="Google Shape;102;p4:notes">
            <a:extLst>
              <a:ext uri="{FF2B5EF4-FFF2-40B4-BE49-F238E27FC236}">
                <a16:creationId xmlns:a16="http://schemas.microsoft.com/office/drawing/2014/main" id="{4F915973-92C6-E0F2-B80E-10E9024E46A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3" name="Google Shape;103;p4:notes">
            <a:extLst>
              <a:ext uri="{FF2B5EF4-FFF2-40B4-BE49-F238E27FC236}">
                <a16:creationId xmlns:a16="http://schemas.microsoft.com/office/drawing/2014/main" id="{8E374797-716C-34AA-C4A2-7A806053245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7312510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9" name="Google Shape;109;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3" name="Google Shape;103;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3" name="Google Shape;103;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001477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03" name="Google Shape;103;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123452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3" name="Google Shape;103;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464442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3" name="Google Shape;103;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78579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3" name="Google Shape;103;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350452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1"/>
        <p:cNvGrpSpPr/>
        <p:nvPr/>
      </p:nvGrpSpPr>
      <p:grpSpPr>
        <a:xfrm>
          <a:off x="0" y="0"/>
          <a:ext cx="0" cy="0"/>
          <a:chOff x="0" y="0"/>
          <a:chExt cx="0" cy="0"/>
        </a:xfrm>
      </p:grpSpPr>
      <p:sp>
        <p:nvSpPr>
          <p:cNvPr id="12" name="Google Shape;12;p7"/>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13;p7"/>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4" name="Google Shape;14;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 name="Google Shape;15;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 name="Google Shape;16;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1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16"/>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1" name="Google Shape;71;p1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1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17"/>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17"/>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7" name="Google Shape;77;p1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1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7"/>
        <p:cNvGrpSpPr/>
        <p:nvPr/>
      </p:nvGrpSpPr>
      <p:grpSpPr>
        <a:xfrm>
          <a:off x="0" y="0"/>
          <a:ext cx="0" cy="0"/>
          <a:chOff x="0" y="0"/>
          <a:chExt cx="0" cy="0"/>
        </a:xfrm>
      </p:grpSpPr>
      <p:sp>
        <p:nvSpPr>
          <p:cNvPr id="18" name="Google Shape;18;p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 name="Google Shape;19;p8"/>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 name="Google Shape;20;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3"/>
        <p:cNvGrpSpPr/>
        <p:nvPr/>
      </p:nvGrpSpPr>
      <p:grpSpPr>
        <a:xfrm>
          <a:off x="0" y="0"/>
          <a:ext cx="0" cy="0"/>
          <a:chOff x="0" y="0"/>
          <a:chExt cx="0" cy="0"/>
        </a:xfrm>
      </p:grpSpPr>
      <p:sp>
        <p:nvSpPr>
          <p:cNvPr id="24" name="Google Shape;24;p9"/>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 name="Google Shape;25;p9"/>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26" name="Google Shape;26;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9"/>
        <p:cNvGrpSpPr/>
        <p:nvPr/>
      </p:nvGrpSpPr>
      <p:grpSpPr>
        <a:xfrm>
          <a:off x="0" y="0"/>
          <a:ext cx="0" cy="0"/>
          <a:chOff x="0" y="0"/>
          <a:chExt cx="0" cy="0"/>
        </a:xfrm>
      </p:grpSpPr>
      <p:sp>
        <p:nvSpPr>
          <p:cNvPr id="30" name="Google Shape;30;p1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1" name="Google Shape;31;p10"/>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2" name="Google Shape;32;p10"/>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 name="Google Shape;33;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6"/>
        <p:cNvGrpSpPr/>
        <p:nvPr/>
      </p:nvGrpSpPr>
      <p:grpSpPr>
        <a:xfrm>
          <a:off x="0" y="0"/>
          <a:ext cx="0" cy="0"/>
          <a:chOff x="0" y="0"/>
          <a:chExt cx="0" cy="0"/>
        </a:xfrm>
      </p:grpSpPr>
      <p:sp>
        <p:nvSpPr>
          <p:cNvPr id="37" name="Google Shape;37;p11"/>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 name="Google Shape;38;p11"/>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39" name="Google Shape;39;p11"/>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p11"/>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1" name="Google Shape;41;p11"/>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2" name="Google Shape;42;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5"/>
        <p:cNvGrpSpPr/>
        <p:nvPr/>
      </p:nvGrpSpPr>
      <p:grpSpPr>
        <a:xfrm>
          <a:off x="0" y="0"/>
          <a:ext cx="0" cy="0"/>
          <a:chOff x="0" y="0"/>
          <a:chExt cx="0" cy="0"/>
        </a:xfrm>
      </p:grpSpPr>
      <p:sp>
        <p:nvSpPr>
          <p:cNvPr id="46" name="Google Shape;46;p1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 name="Google Shape;47;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0"/>
        <p:cNvGrpSpPr/>
        <p:nvPr/>
      </p:nvGrpSpPr>
      <p:grpSpPr>
        <a:xfrm>
          <a:off x="0" y="0"/>
          <a:ext cx="0" cy="0"/>
          <a:chOff x="0" y="0"/>
          <a:chExt cx="0" cy="0"/>
        </a:xfrm>
      </p:grpSpPr>
      <p:sp>
        <p:nvSpPr>
          <p:cNvPr id="51" name="Google Shape;51;p1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1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1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14"/>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14"/>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57" name="Google Shape;57;p14"/>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58" name="Google Shape;58;p1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1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15"/>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15"/>
          <p:cNvSpPr>
            <a:spLocks noGrp="1"/>
          </p:cNvSpPr>
          <p:nvPr>
            <p:ph type="pic" idx="2"/>
          </p:nvPr>
        </p:nvSpPr>
        <p:spPr>
          <a:xfrm>
            <a:off x="5183188" y="987425"/>
            <a:ext cx="6172200" cy="4873625"/>
          </a:xfrm>
          <a:prstGeom prst="rect">
            <a:avLst/>
          </a:prstGeom>
          <a:noFill/>
          <a:ln>
            <a:noFill/>
          </a:ln>
        </p:spPr>
      </p:sp>
      <p:sp>
        <p:nvSpPr>
          <p:cNvPr id="64" name="Google Shape;64;p15"/>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5" name="Google Shape;65;p1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1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1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6"/>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 name="Google Shape;8;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7.jpg"/></Relationships>
</file>

<file path=ppt/slides/_rels/slide1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16.jpeg"/><Relationship Id="rId5" Type="http://schemas.openxmlformats.org/officeDocument/2006/relationships/image" Target="../media/image15.jpeg"/><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2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2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hyperlink" Target="https://expressjs.com/" TargetMode="External"/><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hyperlink" Target="https://nodejs.org/" TargetMode="External"/><Relationship Id="rId5" Type="http://schemas.openxmlformats.org/officeDocument/2006/relationships/hyperlink" Target="https://reactjs.org/" TargetMode="External"/><Relationship Id="rId4" Type="http://schemas.openxmlformats.org/officeDocument/2006/relationships/hyperlink" Target="https://www.mongodb.com/docs/"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6.jp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3"/>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4">
          <a:extLst>
            <a:ext uri="{FF2B5EF4-FFF2-40B4-BE49-F238E27FC236}">
              <a16:creationId xmlns:a16="http://schemas.microsoft.com/office/drawing/2014/main" id="{17ED9C3D-167C-FF03-4233-9C7B480501AF}"/>
            </a:ext>
          </a:extLst>
        </p:cNvPr>
        <p:cNvGrpSpPr/>
        <p:nvPr/>
      </p:nvGrpSpPr>
      <p:grpSpPr>
        <a:xfrm>
          <a:off x="0" y="0"/>
          <a:ext cx="0" cy="0"/>
          <a:chOff x="0" y="0"/>
          <a:chExt cx="0" cy="0"/>
        </a:xfrm>
      </p:grpSpPr>
      <p:sp>
        <p:nvSpPr>
          <p:cNvPr id="105" name="Google Shape;105;p4">
            <a:extLst>
              <a:ext uri="{FF2B5EF4-FFF2-40B4-BE49-F238E27FC236}">
                <a16:creationId xmlns:a16="http://schemas.microsoft.com/office/drawing/2014/main" id="{7532EDA6-454D-C409-A1AE-841AEDD8C67B}"/>
              </a:ext>
            </a:extLst>
          </p:cNvPr>
          <p:cNvSpPr txBox="1">
            <a:spLocks noGrp="1"/>
          </p:cNvSpPr>
          <p:nvPr>
            <p:ph type="title"/>
          </p:nvPr>
        </p:nvSpPr>
        <p:spPr>
          <a:xfrm>
            <a:off x="534259" y="309562"/>
            <a:ext cx="2320909" cy="382156"/>
          </a:xfrm>
          <a:prstGeom prst="rect">
            <a:avLst/>
          </a:prstGeom>
          <a:noFill/>
          <a:ln>
            <a:noFill/>
          </a:ln>
        </p:spPr>
        <p:txBody>
          <a:bodyPr spcFirstLastPara="1" wrap="square" lIns="0" tIns="12700" rIns="0" bIns="0" anchor="ctr" anchorCtr="0">
            <a:spAutoFit/>
          </a:bodyPr>
          <a:lstStyle/>
          <a:p>
            <a:pPr marL="12700" lvl="0" indent="0" algn="l" rtl="0">
              <a:lnSpc>
                <a:spcPct val="100000"/>
              </a:lnSpc>
              <a:spcBef>
                <a:spcPts val="0"/>
              </a:spcBef>
              <a:spcAft>
                <a:spcPts val="0"/>
              </a:spcAft>
              <a:buClr>
                <a:srgbClr val="04A2B9"/>
              </a:buClr>
              <a:buSzPts val="2400"/>
              <a:buFont typeface="Proxima Nova"/>
              <a:buNone/>
            </a:pPr>
            <a:r>
              <a:rPr lang="en-US" sz="2400" dirty="0">
                <a:solidFill>
                  <a:srgbClr val="04A2B9"/>
                </a:solidFill>
                <a:latin typeface="Proxima Nova"/>
                <a:ea typeface="Proxima Nova"/>
                <a:cs typeface="Proxima Nova"/>
                <a:sym typeface="Proxima Nova"/>
              </a:rPr>
              <a:t>ER Diagrams </a:t>
            </a:r>
          </a:p>
        </p:txBody>
      </p:sp>
      <p:pic>
        <p:nvPicPr>
          <p:cNvPr id="7" name="Picture 6">
            <a:extLst>
              <a:ext uri="{FF2B5EF4-FFF2-40B4-BE49-F238E27FC236}">
                <a16:creationId xmlns:a16="http://schemas.microsoft.com/office/drawing/2014/main" id="{F7C35479-B4F7-F172-44C9-8F5D816A60F9}"/>
              </a:ext>
            </a:extLst>
          </p:cNvPr>
          <p:cNvPicPr>
            <a:picLocks noChangeAspect="1"/>
          </p:cNvPicPr>
          <p:nvPr/>
        </p:nvPicPr>
        <p:blipFill>
          <a:blip r:embed="rId4"/>
          <a:stretch>
            <a:fillRect/>
          </a:stretch>
        </p:blipFill>
        <p:spPr>
          <a:xfrm>
            <a:off x="3280041" y="1215268"/>
            <a:ext cx="4996754" cy="4973156"/>
          </a:xfrm>
          <a:prstGeom prst="rect">
            <a:avLst/>
          </a:prstGeom>
        </p:spPr>
      </p:pic>
    </p:spTree>
    <p:extLst>
      <p:ext uri="{BB962C8B-B14F-4D97-AF65-F5344CB8AC3E}">
        <p14:creationId xmlns:p14="http://schemas.microsoft.com/office/powerpoint/2010/main" val="19892124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4"/>
        <p:cNvGrpSpPr/>
        <p:nvPr/>
      </p:nvGrpSpPr>
      <p:grpSpPr>
        <a:xfrm>
          <a:off x="0" y="0"/>
          <a:ext cx="0" cy="0"/>
          <a:chOff x="0" y="0"/>
          <a:chExt cx="0" cy="0"/>
        </a:xfrm>
      </p:grpSpPr>
      <p:sp>
        <p:nvSpPr>
          <p:cNvPr id="105" name="Google Shape;105;p4"/>
          <p:cNvSpPr txBox="1">
            <a:spLocks noGrp="1"/>
          </p:cNvSpPr>
          <p:nvPr>
            <p:ph type="title"/>
          </p:nvPr>
        </p:nvSpPr>
        <p:spPr>
          <a:xfrm>
            <a:off x="534259" y="309562"/>
            <a:ext cx="2320909" cy="382156"/>
          </a:xfrm>
          <a:prstGeom prst="rect">
            <a:avLst/>
          </a:prstGeom>
          <a:noFill/>
          <a:ln>
            <a:noFill/>
          </a:ln>
        </p:spPr>
        <p:txBody>
          <a:bodyPr spcFirstLastPara="1" wrap="square" lIns="0" tIns="12700" rIns="0" bIns="0" anchor="ctr" anchorCtr="0">
            <a:spAutoFit/>
          </a:bodyPr>
          <a:lstStyle/>
          <a:p>
            <a:pPr marL="12700" lvl="0" indent="0" algn="l" rtl="0">
              <a:lnSpc>
                <a:spcPct val="100000"/>
              </a:lnSpc>
              <a:spcBef>
                <a:spcPts val="0"/>
              </a:spcBef>
              <a:spcAft>
                <a:spcPts val="0"/>
              </a:spcAft>
              <a:buClr>
                <a:srgbClr val="04A2B9"/>
              </a:buClr>
              <a:buSzPts val="2400"/>
              <a:buFont typeface="Proxima Nova"/>
              <a:buNone/>
            </a:pPr>
            <a:r>
              <a:rPr lang="en-US" sz="2400" dirty="0">
                <a:solidFill>
                  <a:srgbClr val="04A2B9"/>
                </a:solidFill>
                <a:latin typeface="Proxima Nova"/>
                <a:ea typeface="Proxima Nova"/>
                <a:cs typeface="Proxima Nova"/>
                <a:sym typeface="Proxima Nova"/>
              </a:rPr>
              <a:t>Flow Chart</a:t>
            </a:r>
          </a:p>
        </p:txBody>
      </p:sp>
      <p:pic>
        <p:nvPicPr>
          <p:cNvPr id="1028" name="Picture 4">
            <a:extLst>
              <a:ext uri="{FF2B5EF4-FFF2-40B4-BE49-F238E27FC236}">
                <a16:creationId xmlns:a16="http://schemas.microsoft.com/office/drawing/2014/main" id="{61E8875B-76AE-FEE5-F852-394BB886D46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49959" y="1152329"/>
            <a:ext cx="3645159" cy="54677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50335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4">
          <a:extLst>
            <a:ext uri="{FF2B5EF4-FFF2-40B4-BE49-F238E27FC236}">
              <a16:creationId xmlns:a16="http://schemas.microsoft.com/office/drawing/2014/main" id="{9BA50032-9A3B-AC5B-8019-174C8169F751}"/>
            </a:ext>
          </a:extLst>
        </p:cNvPr>
        <p:cNvGrpSpPr/>
        <p:nvPr/>
      </p:nvGrpSpPr>
      <p:grpSpPr>
        <a:xfrm>
          <a:off x="0" y="0"/>
          <a:ext cx="0" cy="0"/>
          <a:chOff x="0" y="0"/>
          <a:chExt cx="0" cy="0"/>
        </a:xfrm>
      </p:grpSpPr>
      <p:sp>
        <p:nvSpPr>
          <p:cNvPr id="105" name="Google Shape;105;p4">
            <a:extLst>
              <a:ext uri="{FF2B5EF4-FFF2-40B4-BE49-F238E27FC236}">
                <a16:creationId xmlns:a16="http://schemas.microsoft.com/office/drawing/2014/main" id="{9E4172C8-65FF-092B-E2B1-6C605B5A3575}"/>
              </a:ext>
            </a:extLst>
          </p:cNvPr>
          <p:cNvSpPr txBox="1">
            <a:spLocks noGrp="1"/>
          </p:cNvSpPr>
          <p:nvPr>
            <p:ph type="title"/>
          </p:nvPr>
        </p:nvSpPr>
        <p:spPr>
          <a:xfrm>
            <a:off x="534259" y="309562"/>
            <a:ext cx="2320909" cy="382156"/>
          </a:xfrm>
          <a:prstGeom prst="rect">
            <a:avLst/>
          </a:prstGeom>
          <a:noFill/>
          <a:ln>
            <a:noFill/>
          </a:ln>
        </p:spPr>
        <p:txBody>
          <a:bodyPr spcFirstLastPara="1" wrap="square" lIns="0" tIns="12700" rIns="0" bIns="0" anchor="ctr" anchorCtr="0">
            <a:spAutoFit/>
          </a:bodyPr>
          <a:lstStyle/>
          <a:p>
            <a:pPr marL="12700" lvl="0" indent="0" algn="l" rtl="0">
              <a:lnSpc>
                <a:spcPct val="100000"/>
              </a:lnSpc>
              <a:spcBef>
                <a:spcPts val="0"/>
              </a:spcBef>
              <a:spcAft>
                <a:spcPts val="0"/>
              </a:spcAft>
              <a:buClr>
                <a:srgbClr val="04A2B9"/>
              </a:buClr>
              <a:buSzPts val="2400"/>
              <a:buFont typeface="Proxima Nova"/>
              <a:buNone/>
            </a:pPr>
            <a:r>
              <a:rPr lang="en-US" sz="2400" dirty="0">
                <a:solidFill>
                  <a:srgbClr val="04A2B9"/>
                </a:solidFill>
                <a:latin typeface="Proxima Nova"/>
                <a:ea typeface="Proxima Nova"/>
                <a:cs typeface="Proxima Nova"/>
                <a:sym typeface="Proxima Nova"/>
              </a:rPr>
              <a:t>Flow Chart</a:t>
            </a:r>
          </a:p>
        </p:txBody>
      </p:sp>
      <p:sp>
        <p:nvSpPr>
          <p:cNvPr id="2" name="AutoShape 2">
            <a:extLst>
              <a:ext uri="{FF2B5EF4-FFF2-40B4-BE49-F238E27FC236}">
                <a16:creationId xmlns:a16="http://schemas.microsoft.com/office/drawing/2014/main" id="{578A582B-7E52-800A-68AA-CD425E3264E9}"/>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4" name="Picture 3">
            <a:extLst>
              <a:ext uri="{FF2B5EF4-FFF2-40B4-BE49-F238E27FC236}">
                <a16:creationId xmlns:a16="http://schemas.microsoft.com/office/drawing/2014/main" id="{F1421A8E-E654-4F2A-39C1-AE580E06347B}"/>
              </a:ext>
            </a:extLst>
          </p:cNvPr>
          <p:cNvPicPr>
            <a:picLocks noChangeAspect="1"/>
          </p:cNvPicPr>
          <p:nvPr/>
        </p:nvPicPr>
        <p:blipFill>
          <a:blip r:embed="rId4"/>
          <a:stretch>
            <a:fillRect/>
          </a:stretch>
        </p:blipFill>
        <p:spPr>
          <a:xfrm>
            <a:off x="1694713" y="1569228"/>
            <a:ext cx="8250117" cy="4684087"/>
          </a:xfrm>
          <a:prstGeom prst="rect">
            <a:avLst/>
          </a:prstGeom>
        </p:spPr>
      </p:pic>
    </p:spTree>
    <p:extLst>
      <p:ext uri="{BB962C8B-B14F-4D97-AF65-F5344CB8AC3E}">
        <p14:creationId xmlns:p14="http://schemas.microsoft.com/office/powerpoint/2010/main" val="21408478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4">
          <a:extLst>
            <a:ext uri="{FF2B5EF4-FFF2-40B4-BE49-F238E27FC236}">
              <a16:creationId xmlns:a16="http://schemas.microsoft.com/office/drawing/2014/main" id="{A1E122DF-F212-B711-2B3E-B8E9A18A4CC2}"/>
            </a:ext>
          </a:extLst>
        </p:cNvPr>
        <p:cNvGrpSpPr/>
        <p:nvPr/>
      </p:nvGrpSpPr>
      <p:grpSpPr>
        <a:xfrm>
          <a:off x="0" y="0"/>
          <a:ext cx="0" cy="0"/>
          <a:chOff x="0" y="0"/>
          <a:chExt cx="0" cy="0"/>
        </a:xfrm>
      </p:grpSpPr>
      <p:sp>
        <p:nvSpPr>
          <p:cNvPr id="105" name="Google Shape;105;p4">
            <a:extLst>
              <a:ext uri="{FF2B5EF4-FFF2-40B4-BE49-F238E27FC236}">
                <a16:creationId xmlns:a16="http://schemas.microsoft.com/office/drawing/2014/main" id="{C2806D03-C133-8B00-526B-49F55C1DEA9F}"/>
              </a:ext>
            </a:extLst>
          </p:cNvPr>
          <p:cNvSpPr txBox="1">
            <a:spLocks noGrp="1"/>
          </p:cNvSpPr>
          <p:nvPr>
            <p:ph type="title"/>
          </p:nvPr>
        </p:nvSpPr>
        <p:spPr>
          <a:xfrm>
            <a:off x="534259" y="309562"/>
            <a:ext cx="2320909" cy="382156"/>
          </a:xfrm>
          <a:prstGeom prst="rect">
            <a:avLst/>
          </a:prstGeom>
          <a:noFill/>
          <a:ln>
            <a:noFill/>
          </a:ln>
        </p:spPr>
        <p:txBody>
          <a:bodyPr spcFirstLastPara="1" wrap="square" lIns="0" tIns="12700" rIns="0" bIns="0" anchor="ctr" anchorCtr="0">
            <a:spAutoFit/>
          </a:bodyPr>
          <a:lstStyle/>
          <a:p>
            <a:pPr marL="12700" lvl="0" indent="0" algn="l" rtl="0">
              <a:lnSpc>
                <a:spcPct val="100000"/>
              </a:lnSpc>
              <a:spcBef>
                <a:spcPts val="0"/>
              </a:spcBef>
              <a:spcAft>
                <a:spcPts val="0"/>
              </a:spcAft>
              <a:buClr>
                <a:srgbClr val="04A2B9"/>
              </a:buClr>
              <a:buSzPts val="2400"/>
              <a:buFont typeface="Proxima Nova"/>
              <a:buNone/>
            </a:pPr>
            <a:r>
              <a:rPr lang="en-US" sz="2400" dirty="0">
                <a:solidFill>
                  <a:srgbClr val="04A2B9"/>
                </a:solidFill>
                <a:latin typeface="Proxima Nova"/>
                <a:ea typeface="Proxima Nova"/>
                <a:cs typeface="Proxima Nova"/>
                <a:sym typeface="Proxima Nova"/>
              </a:rPr>
              <a:t>Flow Chart</a:t>
            </a:r>
          </a:p>
        </p:txBody>
      </p:sp>
      <p:sp>
        <p:nvSpPr>
          <p:cNvPr id="2" name="AutoShape 2">
            <a:extLst>
              <a:ext uri="{FF2B5EF4-FFF2-40B4-BE49-F238E27FC236}">
                <a16:creationId xmlns:a16="http://schemas.microsoft.com/office/drawing/2014/main" id="{E317CEBB-F8CD-0C6B-30CE-DA1F96756EE7}"/>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5" name="Picture 4">
            <a:extLst>
              <a:ext uri="{FF2B5EF4-FFF2-40B4-BE49-F238E27FC236}">
                <a16:creationId xmlns:a16="http://schemas.microsoft.com/office/drawing/2014/main" id="{42393196-D208-ADE5-4C7C-714C789F167E}"/>
              </a:ext>
            </a:extLst>
          </p:cNvPr>
          <p:cNvPicPr>
            <a:picLocks noChangeAspect="1"/>
          </p:cNvPicPr>
          <p:nvPr/>
        </p:nvPicPr>
        <p:blipFill>
          <a:blip r:embed="rId4"/>
          <a:stretch>
            <a:fillRect/>
          </a:stretch>
        </p:blipFill>
        <p:spPr>
          <a:xfrm>
            <a:off x="2681327" y="1315555"/>
            <a:ext cx="6829345" cy="5023301"/>
          </a:xfrm>
          <a:prstGeom prst="rect">
            <a:avLst/>
          </a:prstGeom>
        </p:spPr>
      </p:pic>
    </p:spTree>
    <p:extLst>
      <p:ext uri="{BB962C8B-B14F-4D97-AF65-F5344CB8AC3E}">
        <p14:creationId xmlns:p14="http://schemas.microsoft.com/office/powerpoint/2010/main" val="7349037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4"/>
        <p:cNvGrpSpPr/>
        <p:nvPr/>
      </p:nvGrpSpPr>
      <p:grpSpPr>
        <a:xfrm>
          <a:off x="0" y="0"/>
          <a:ext cx="0" cy="0"/>
          <a:chOff x="0" y="0"/>
          <a:chExt cx="0" cy="0"/>
        </a:xfrm>
      </p:grpSpPr>
      <p:sp>
        <p:nvSpPr>
          <p:cNvPr id="105" name="Google Shape;105;p4"/>
          <p:cNvSpPr txBox="1">
            <a:spLocks noGrp="1"/>
          </p:cNvSpPr>
          <p:nvPr>
            <p:ph type="title"/>
          </p:nvPr>
        </p:nvSpPr>
        <p:spPr>
          <a:xfrm>
            <a:off x="534259" y="309562"/>
            <a:ext cx="2454747" cy="382156"/>
          </a:xfrm>
          <a:prstGeom prst="rect">
            <a:avLst/>
          </a:prstGeom>
          <a:noFill/>
          <a:ln>
            <a:noFill/>
          </a:ln>
        </p:spPr>
        <p:txBody>
          <a:bodyPr spcFirstLastPara="1" wrap="square" lIns="0" tIns="12700" rIns="0" bIns="0" anchor="ctr" anchorCtr="0">
            <a:spAutoFit/>
          </a:bodyPr>
          <a:lstStyle/>
          <a:p>
            <a:pPr marL="12700" lvl="0" indent="0" algn="l" rtl="0">
              <a:lnSpc>
                <a:spcPct val="100000"/>
              </a:lnSpc>
              <a:spcBef>
                <a:spcPts val="0"/>
              </a:spcBef>
              <a:spcAft>
                <a:spcPts val="0"/>
              </a:spcAft>
              <a:buClr>
                <a:srgbClr val="04A2B9"/>
              </a:buClr>
              <a:buSzPts val="2400"/>
              <a:buFont typeface="Proxima Nova"/>
              <a:buNone/>
            </a:pPr>
            <a:r>
              <a:rPr lang="en-US" sz="2400" dirty="0">
                <a:solidFill>
                  <a:srgbClr val="04A2B9"/>
                </a:solidFill>
                <a:latin typeface="Proxima Nova"/>
                <a:ea typeface="Proxima Nova"/>
                <a:cs typeface="Proxima Nova"/>
                <a:sym typeface="Proxima Nova"/>
              </a:rPr>
              <a:t>Use case diagram</a:t>
            </a:r>
          </a:p>
        </p:txBody>
      </p:sp>
      <p:pic>
        <p:nvPicPr>
          <p:cNvPr id="2058" name="Picture 10" descr="Generated image">
            <a:extLst>
              <a:ext uri="{FF2B5EF4-FFF2-40B4-BE49-F238E27FC236}">
                <a16:creationId xmlns:a16="http://schemas.microsoft.com/office/drawing/2014/main" id="{434DFAB6-1050-84F4-5535-803B59693E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13349" y="1124405"/>
            <a:ext cx="8250494" cy="55003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76866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4">
          <a:extLst>
            <a:ext uri="{FF2B5EF4-FFF2-40B4-BE49-F238E27FC236}">
              <a16:creationId xmlns:a16="http://schemas.microsoft.com/office/drawing/2014/main" id="{2F9A1BE5-30C2-C23F-36D1-C868BDA76839}"/>
            </a:ext>
          </a:extLst>
        </p:cNvPr>
        <p:cNvGrpSpPr/>
        <p:nvPr/>
      </p:nvGrpSpPr>
      <p:grpSpPr>
        <a:xfrm>
          <a:off x="0" y="0"/>
          <a:ext cx="0" cy="0"/>
          <a:chOff x="0" y="0"/>
          <a:chExt cx="0" cy="0"/>
        </a:xfrm>
      </p:grpSpPr>
      <p:sp>
        <p:nvSpPr>
          <p:cNvPr id="105" name="Google Shape;105;p4">
            <a:extLst>
              <a:ext uri="{FF2B5EF4-FFF2-40B4-BE49-F238E27FC236}">
                <a16:creationId xmlns:a16="http://schemas.microsoft.com/office/drawing/2014/main" id="{948456A3-01D8-BDF8-71BC-AFC5C9C8FF5C}"/>
              </a:ext>
            </a:extLst>
          </p:cNvPr>
          <p:cNvSpPr txBox="1">
            <a:spLocks noGrp="1"/>
          </p:cNvSpPr>
          <p:nvPr>
            <p:ph type="title"/>
          </p:nvPr>
        </p:nvSpPr>
        <p:spPr>
          <a:xfrm>
            <a:off x="534259" y="309562"/>
            <a:ext cx="2454747" cy="382156"/>
          </a:xfrm>
          <a:prstGeom prst="rect">
            <a:avLst/>
          </a:prstGeom>
          <a:noFill/>
          <a:ln>
            <a:noFill/>
          </a:ln>
        </p:spPr>
        <p:txBody>
          <a:bodyPr spcFirstLastPara="1" wrap="square" lIns="0" tIns="12700" rIns="0" bIns="0" anchor="ctr" anchorCtr="0">
            <a:spAutoFit/>
          </a:bodyPr>
          <a:lstStyle/>
          <a:p>
            <a:pPr marL="12700" lvl="0" indent="0" algn="l" rtl="0">
              <a:lnSpc>
                <a:spcPct val="100000"/>
              </a:lnSpc>
              <a:spcBef>
                <a:spcPts val="0"/>
              </a:spcBef>
              <a:spcAft>
                <a:spcPts val="0"/>
              </a:spcAft>
              <a:buClr>
                <a:srgbClr val="04A2B9"/>
              </a:buClr>
              <a:buSzPts val="2400"/>
              <a:buFont typeface="Proxima Nova"/>
              <a:buNone/>
            </a:pPr>
            <a:r>
              <a:rPr lang="en-US" sz="2400" dirty="0">
                <a:solidFill>
                  <a:srgbClr val="04A2B9"/>
                </a:solidFill>
                <a:latin typeface="Proxima Nova"/>
                <a:ea typeface="Proxima Nova"/>
                <a:cs typeface="Proxima Nova"/>
                <a:sym typeface="Proxima Nova"/>
              </a:rPr>
              <a:t>Use case diagram</a:t>
            </a:r>
          </a:p>
        </p:txBody>
      </p:sp>
      <p:pic>
        <p:nvPicPr>
          <p:cNvPr id="3" name="Picture 2">
            <a:extLst>
              <a:ext uri="{FF2B5EF4-FFF2-40B4-BE49-F238E27FC236}">
                <a16:creationId xmlns:a16="http://schemas.microsoft.com/office/drawing/2014/main" id="{21C77E9C-757B-0A19-3F29-E3295BD31A5D}"/>
              </a:ext>
            </a:extLst>
          </p:cNvPr>
          <p:cNvPicPr>
            <a:picLocks noChangeAspect="1"/>
          </p:cNvPicPr>
          <p:nvPr/>
        </p:nvPicPr>
        <p:blipFill>
          <a:blip r:embed="rId4"/>
          <a:stretch>
            <a:fillRect/>
          </a:stretch>
        </p:blipFill>
        <p:spPr>
          <a:xfrm>
            <a:off x="2176173" y="1067783"/>
            <a:ext cx="7497492" cy="5577840"/>
          </a:xfrm>
          <a:prstGeom prst="rect">
            <a:avLst/>
          </a:prstGeom>
        </p:spPr>
      </p:pic>
    </p:spTree>
    <p:extLst>
      <p:ext uri="{BB962C8B-B14F-4D97-AF65-F5344CB8AC3E}">
        <p14:creationId xmlns:p14="http://schemas.microsoft.com/office/powerpoint/2010/main" val="30273124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4">
          <a:extLst>
            <a:ext uri="{FF2B5EF4-FFF2-40B4-BE49-F238E27FC236}">
              <a16:creationId xmlns:a16="http://schemas.microsoft.com/office/drawing/2014/main" id="{A92C8112-0E42-82FB-AFCF-621E52F393DE}"/>
            </a:ext>
          </a:extLst>
        </p:cNvPr>
        <p:cNvGrpSpPr/>
        <p:nvPr/>
      </p:nvGrpSpPr>
      <p:grpSpPr>
        <a:xfrm>
          <a:off x="0" y="0"/>
          <a:ext cx="0" cy="0"/>
          <a:chOff x="0" y="0"/>
          <a:chExt cx="0" cy="0"/>
        </a:xfrm>
      </p:grpSpPr>
      <p:sp>
        <p:nvSpPr>
          <p:cNvPr id="105" name="Google Shape;105;p4">
            <a:extLst>
              <a:ext uri="{FF2B5EF4-FFF2-40B4-BE49-F238E27FC236}">
                <a16:creationId xmlns:a16="http://schemas.microsoft.com/office/drawing/2014/main" id="{D16559B7-D7B0-CAC6-75C2-3F73D98557C0}"/>
              </a:ext>
            </a:extLst>
          </p:cNvPr>
          <p:cNvSpPr txBox="1">
            <a:spLocks noGrp="1"/>
          </p:cNvSpPr>
          <p:nvPr>
            <p:ph type="title"/>
          </p:nvPr>
        </p:nvSpPr>
        <p:spPr>
          <a:xfrm>
            <a:off x="534259" y="309562"/>
            <a:ext cx="2588386" cy="382156"/>
          </a:xfrm>
          <a:prstGeom prst="rect">
            <a:avLst/>
          </a:prstGeom>
          <a:noFill/>
          <a:ln>
            <a:noFill/>
          </a:ln>
        </p:spPr>
        <p:txBody>
          <a:bodyPr spcFirstLastPara="1" wrap="square" lIns="0" tIns="12700" rIns="0" bIns="0" anchor="ctr" anchorCtr="0">
            <a:spAutoFit/>
          </a:bodyPr>
          <a:lstStyle/>
          <a:p>
            <a:pPr marL="12700" lvl="0" indent="0" algn="l" rtl="0">
              <a:lnSpc>
                <a:spcPct val="100000"/>
              </a:lnSpc>
              <a:spcBef>
                <a:spcPts val="0"/>
              </a:spcBef>
              <a:spcAft>
                <a:spcPts val="0"/>
              </a:spcAft>
              <a:buClr>
                <a:srgbClr val="04A2B9"/>
              </a:buClr>
              <a:buSzPts val="2400"/>
              <a:buFont typeface="Proxima Nova"/>
              <a:buNone/>
            </a:pPr>
            <a:r>
              <a:rPr lang="en-US" sz="2400" dirty="0">
                <a:solidFill>
                  <a:srgbClr val="04A2B9"/>
                </a:solidFill>
                <a:latin typeface="Proxima Nova"/>
                <a:ea typeface="Proxima Nova"/>
                <a:cs typeface="Proxima Nova"/>
                <a:sym typeface="Proxima Nova"/>
              </a:rPr>
              <a:t>Sequence diagram</a:t>
            </a:r>
          </a:p>
        </p:txBody>
      </p:sp>
      <p:pic>
        <p:nvPicPr>
          <p:cNvPr id="4098" name="Picture 2">
            <a:extLst>
              <a:ext uri="{FF2B5EF4-FFF2-40B4-BE49-F238E27FC236}">
                <a16:creationId xmlns:a16="http://schemas.microsoft.com/office/drawing/2014/main" id="{CDD03D24-D163-8B83-165A-433945DE9FF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08921" y="1103422"/>
            <a:ext cx="8885853" cy="56004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30141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4"/>
        <p:cNvGrpSpPr/>
        <p:nvPr/>
      </p:nvGrpSpPr>
      <p:grpSpPr>
        <a:xfrm>
          <a:off x="0" y="0"/>
          <a:ext cx="0" cy="0"/>
          <a:chOff x="0" y="0"/>
          <a:chExt cx="0" cy="0"/>
        </a:xfrm>
      </p:grpSpPr>
      <p:sp>
        <p:nvSpPr>
          <p:cNvPr id="105" name="Google Shape;105;p4"/>
          <p:cNvSpPr txBox="1">
            <a:spLocks noGrp="1"/>
          </p:cNvSpPr>
          <p:nvPr>
            <p:ph type="title"/>
          </p:nvPr>
        </p:nvSpPr>
        <p:spPr>
          <a:xfrm>
            <a:off x="534259" y="309562"/>
            <a:ext cx="4794825" cy="382156"/>
          </a:xfrm>
          <a:prstGeom prst="rect">
            <a:avLst/>
          </a:prstGeom>
          <a:noFill/>
          <a:ln>
            <a:noFill/>
          </a:ln>
        </p:spPr>
        <p:txBody>
          <a:bodyPr spcFirstLastPara="1" wrap="square" lIns="0" tIns="12700" rIns="0" bIns="0" anchor="ctr" anchorCtr="0">
            <a:spAutoFit/>
          </a:bodyPr>
          <a:lstStyle/>
          <a:p>
            <a:pPr marL="12700" lvl="0" indent="0" algn="l" rtl="0">
              <a:lnSpc>
                <a:spcPct val="100000"/>
              </a:lnSpc>
              <a:spcBef>
                <a:spcPts val="0"/>
              </a:spcBef>
              <a:spcAft>
                <a:spcPts val="0"/>
              </a:spcAft>
              <a:buClr>
                <a:srgbClr val="04A2B9"/>
              </a:buClr>
              <a:buSzPts val="2400"/>
              <a:buFont typeface="Proxima Nova"/>
              <a:buNone/>
            </a:pPr>
            <a:r>
              <a:rPr lang="en-US" sz="2400" dirty="0">
                <a:solidFill>
                  <a:srgbClr val="04A2B9"/>
                </a:solidFill>
                <a:latin typeface="Proxima Nova"/>
                <a:ea typeface="Proxima Nova"/>
                <a:cs typeface="Proxima Nova"/>
                <a:sym typeface="Proxima Nova"/>
              </a:rPr>
              <a:t>Tools &amp; Technology to be used</a:t>
            </a:r>
          </a:p>
        </p:txBody>
      </p:sp>
      <p:sp>
        <p:nvSpPr>
          <p:cNvPr id="3" name="Google Shape;223;p30">
            <a:extLst>
              <a:ext uri="{FF2B5EF4-FFF2-40B4-BE49-F238E27FC236}">
                <a16:creationId xmlns:a16="http://schemas.microsoft.com/office/drawing/2014/main" id="{E91C8C22-E72D-6920-7352-6FFDEEBAFFEE}"/>
              </a:ext>
            </a:extLst>
          </p:cNvPr>
          <p:cNvSpPr txBox="1"/>
          <p:nvPr/>
        </p:nvSpPr>
        <p:spPr>
          <a:xfrm>
            <a:off x="437875" y="1151225"/>
            <a:ext cx="5770500" cy="3465300"/>
          </a:xfrm>
          <a:prstGeom prst="rect">
            <a:avLst/>
          </a:prstGeom>
          <a:noFill/>
          <a:ln>
            <a:noFill/>
          </a:ln>
        </p:spPr>
        <p:txBody>
          <a:bodyPr spcFirstLastPara="1" wrap="square" lIns="91425" tIns="91425" rIns="91425" bIns="91425" anchor="t" anchorCtr="0">
            <a:noAutofit/>
          </a:bodyPr>
          <a:lstStyle/>
          <a:p>
            <a:pPr marL="444500" marR="0" lvl="0" indent="-342900" algn="l" rtl="0">
              <a:lnSpc>
                <a:spcPct val="100000"/>
              </a:lnSpc>
              <a:spcBef>
                <a:spcPts val="0"/>
              </a:spcBef>
              <a:spcAft>
                <a:spcPts val="0"/>
              </a:spcAft>
              <a:buClr>
                <a:schemeClr val="dk1"/>
              </a:buClr>
              <a:buSzPts val="2000"/>
              <a:buFont typeface="Arial"/>
              <a:buChar char="•"/>
            </a:pPr>
            <a:r>
              <a:rPr lang="en-US" sz="2000" b="0" i="0" u="none" strike="noStrike" cap="none" dirty="0">
                <a:solidFill>
                  <a:schemeClr val="dk1"/>
                </a:solidFill>
                <a:latin typeface="Proxima Nova"/>
                <a:ea typeface="Proxima Nova"/>
                <a:cs typeface="Proxima Nova"/>
                <a:sym typeface="Proxima Nova"/>
              </a:rPr>
              <a:t>Tool </a:t>
            </a:r>
            <a:endParaRPr sz="2000" b="0" i="0" u="none" strike="noStrike" cap="none" dirty="0">
              <a:solidFill>
                <a:schemeClr val="dk1"/>
              </a:solidFill>
              <a:latin typeface="Proxima Nova"/>
              <a:ea typeface="Proxima Nova"/>
              <a:cs typeface="Proxima Nova"/>
              <a:sym typeface="Proxima Nova"/>
            </a:endParaRPr>
          </a:p>
          <a:p>
            <a:pPr marL="914400" marR="0" lvl="1" indent="-342900" algn="l" rtl="0">
              <a:lnSpc>
                <a:spcPct val="100000"/>
              </a:lnSpc>
              <a:spcBef>
                <a:spcPts val="0"/>
              </a:spcBef>
              <a:spcAft>
                <a:spcPts val="0"/>
              </a:spcAft>
              <a:buClr>
                <a:schemeClr val="dk1"/>
              </a:buClr>
              <a:buSzPts val="1800"/>
              <a:buFont typeface="Proxima Nova"/>
              <a:buChar char="○"/>
            </a:pPr>
            <a:r>
              <a:rPr lang="en-US" sz="1800" dirty="0">
                <a:solidFill>
                  <a:schemeClr val="dk1"/>
                </a:solidFill>
                <a:latin typeface="Proxima Nova"/>
                <a:ea typeface="Proxima Nova"/>
                <a:cs typeface="Proxima Nova"/>
                <a:sym typeface="Proxima Nova"/>
              </a:rPr>
              <a:t>VS Code, Mongo Compass</a:t>
            </a:r>
            <a:endParaRPr sz="1800" b="0" i="0" u="none" strike="noStrike" cap="none" dirty="0">
              <a:solidFill>
                <a:schemeClr val="dk1"/>
              </a:solidFill>
              <a:latin typeface="Proxima Nova"/>
              <a:ea typeface="Proxima Nova"/>
              <a:cs typeface="Proxima Nova"/>
              <a:sym typeface="Proxima Nova"/>
            </a:endParaRPr>
          </a:p>
          <a:p>
            <a:pPr marL="914400" marR="0" lvl="0" indent="0" algn="l" rtl="0">
              <a:lnSpc>
                <a:spcPct val="100000"/>
              </a:lnSpc>
              <a:spcBef>
                <a:spcPts val="0"/>
              </a:spcBef>
              <a:spcAft>
                <a:spcPts val="0"/>
              </a:spcAft>
              <a:buClr>
                <a:srgbClr val="000000"/>
              </a:buClr>
              <a:buSzPts val="2400"/>
              <a:buFont typeface="Arial"/>
              <a:buNone/>
            </a:pPr>
            <a:endParaRPr sz="2400" b="0" i="0" u="none" strike="noStrike" cap="none" dirty="0">
              <a:solidFill>
                <a:schemeClr val="dk1"/>
              </a:solidFill>
              <a:latin typeface="Proxima Nova"/>
              <a:ea typeface="Proxima Nova"/>
              <a:cs typeface="Proxima Nova"/>
              <a:sym typeface="Proxima Nova"/>
            </a:endParaRPr>
          </a:p>
          <a:p>
            <a:pPr marL="444500" marR="0" lvl="0" indent="-342900" algn="l" rtl="0">
              <a:lnSpc>
                <a:spcPct val="100000"/>
              </a:lnSpc>
              <a:spcBef>
                <a:spcPts val="0"/>
              </a:spcBef>
              <a:spcAft>
                <a:spcPts val="0"/>
              </a:spcAft>
              <a:buClr>
                <a:schemeClr val="dk1"/>
              </a:buClr>
              <a:buSzPts val="2000"/>
              <a:buFont typeface="Arial"/>
              <a:buChar char="•"/>
            </a:pPr>
            <a:r>
              <a:rPr lang="en-US" sz="2000" b="0" i="0" u="none" strike="noStrike" cap="none" dirty="0">
                <a:solidFill>
                  <a:schemeClr val="dk1"/>
                </a:solidFill>
                <a:latin typeface="Proxima Nova"/>
                <a:ea typeface="Proxima Nova"/>
                <a:cs typeface="Proxima Nova"/>
                <a:sym typeface="Proxima Nova"/>
              </a:rPr>
              <a:t>Technology</a:t>
            </a:r>
            <a:endParaRPr sz="2000" b="0" i="0" u="none" strike="noStrike" cap="none" dirty="0">
              <a:solidFill>
                <a:schemeClr val="dk1"/>
              </a:solidFill>
              <a:latin typeface="Proxima Nova"/>
              <a:ea typeface="Proxima Nova"/>
              <a:cs typeface="Proxima Nova"/>
              <a:sym typeface="Proxima Nova"/>
            </a:endParaRPr>
          </a:p>
          <a:p>
            <a:pPr marL="914400" marR="0" lvl="1" indent="-342900" algn="l" rtl="0">
              <a:lnSpc>
                <a:spcPct val="100000"/>
              </a:lnSpc>
              <a:spcBef>
                <a:spcPts val="0"/>
              </a:spcBef>
              <a:spcAft>
                <a:spcPts val="0"/>
              </a:spcAft>
              <a:buClr>
                <a:schemeClr val="dk1"/>
              </a:buClr>
              <a:buSzPts val="1800"/>
              <a:buFont typeface="Proxima Nova"/>
              <a:buChar char="○"/>
            </a:pPr>
            <a:r>
              <a:rPr lang="en-US" sz="1800" dirty="0">
                <a:solidFill>
                  <a:schemeClr val="dk1"/>
                </a:solidFill>
                <a:latin typeface="Proxima Nova"/>
                <a:ea typeface="Proxima Nova"/>
                <a:cs typeface="Proxima Nova"/>
                <a:sym typeface="Proxima Nova"/>
              </a:rPr>
              <a:t>Mern Stack</a:t>
            </a:r>
            <a:endParaRPr lang="en-US" sz="1800" b="0" i="0" u="none" strike="noStrike" cap="none" dirty="0">
              <a:solidFill>
                <a:schemeClr val="dk1"/>
              </a:solidFill>
              <a:latin typeface="Proxima Nova"/>
              <a:ea typeface="Proxima Nova"/>
              <a:cs typeface="Proxima Nova"/>
              <a:sym typeface="Proxima Nova"/>
            </a:endParaRPr>
          </a:p>
          <a:p>
            <a:pPr marR="0" lvl="0" algn="l" rtl="0">
              <a:lnSpc>
                <a:spcPct val="100000"/>
              </a:lnSpc>
              <a:spcBef>
                <a:spcPts val="0"/>
              </a:spcBef>
              <a:spcAft>
                <a:spcPts val="0"/>
              </a:spcAft>
              <a:buClr>
                <a:srgbClr val="000000"/>
              </a:buClr>
              <a:buSzPts val="2400"/>
            </a:pPr>
            <a:endParaRPr lang="en-US" sz="2400" b="0" i="0" u="none" strike="noStrike" cap="none" dirty="0">
              <a:solidFill>
                <a:schemeClr val="dk1"/>
              </a:solidFill>
              <a:latin typeface="Proxima Nova"/>
              <a:ea typeface="Proxima Nova"/>
              <a:cs typeface="Proxima Nova"/>
              <a:sym typeface="Proxima Nova"/>
            </a:endParaRPr>
          </a:p>
        </p:txBody>
      </p:sp>
      <p:pic>
        <p:nvPicPr>
          <p:cNvPr id="5" name="Picture 4">
            <a:extLst>
              <a:ext uri="{FF2B5EF4-FFF2-40B4-BE49-F238E27FC236}">
                <a16:creationId xmlns:a16="http://schemas.microsoft.com/office/drawing/2014/main" id="{58638139-0F58-D1D1-AEC9-D8324AFC9BCB}"/>
              </a:ext>
            </a:extLst>
          </p:cNvPr>
          <p:cNvPicPr>
            <a:picLocks noChangeAspect="1"/>
          </p:cNvPicPr>
          <p:nvPr/>
        </p:nvPicPr>
        <p:blipFill>
          <a:blip r:embed="rId4"/>
          <a:stretch>
            <a:fillRect/>
          </a:stretch>
        </p:blipFill>
        <p:spPr>
          <a:xfrm>
            <a:off x="9558717" y="1229033"/>
            <a:ext cx="1229032" cy="1229032"/>
          </a:xfrm>
          <a:prstGeom prst="rect">
            <a:avLst/>
          </a:prstGeom>
        </p:spPr>
      </p:pic>
      <p:pic>
        <p:nvPicPr>
          <p:cNvPr id="8194" name="Picture 2">
            <a:extLst>
              <a:ext uri="{FF2B5EF4-FFF2-40B4-BE49-F238E27FC236}">
                <a16:creationId xmlns:a16="http://schemas.microsoft.com/office/drawing/2014/main" id="{AD21E9F6-E0A1-E9AC-1A09-42FFF948A24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06836" y="1999691"/>
            <a:ext cx="1714500" cy="1714500"/>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a:extLst>
              <a:ext uri="{FF2B5EF4-FFF2-40B4-BE49-F238E27FC236}">
                <a16:creationId xmlns:a16="http://schemas.microsoft.com/office/drawing/2014/main" id="{D1259D68-6367-1A2F-7885-55EF38E1379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96001" y="4269039"/>
            <a:ext cx="4691748" cy="20291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06591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4">
          <a:extLst>
            <a:ext uri="{FF2B5EF4-FFF2-40B4-BE49-F238E27FC236}">
              <a16:creationId xmlns:a16="http://schemas.microsoft.com/office/drawing/2014/main" id="{9F4AD091-C005-0818-B49F-8A2712B13371}"/>
            </a:ext>
          </a:extLst>
        </p:cNvPr>
        <p:cNvGrpSpPr/>
        <p:nvPr/>
      </p:nvGrpSpPr>
      <p:grpSpPr>
        <a:xfrm>
          <a:off x="0" y="0"/>
          <a:ext cx="0" cy="0"/>
          <a:chOff x="0" y="0"/>
          <a:chExt cx="0" cy="0"/>
        </a:xfrm>
      </p:grpSpPr>
      <p:sp>
        <p:nvSpPr>
          <p:cNvPr id="105" name="Google Shape;105;p4">
            <a:extLst>
              <a:ext uri="{FF2B5EF4-FFF2-40B4-BE49-F238E27FC236}">
                <a16:creationId xmlns:a16="http://schemas.microsoft.com/office/drawing/2014/main" id="{F0B344A6-7E52-14B8-2A2C-61AD5FD3CE64}"/>
              </a:ext>
            </a:extLst>
          </p:cNvPr>
          <p:cNvSpPr txBox="1">
            <a:spLocks noGrp="1"/>
          </p:cNvSpPr>
          <p:nvPr>
            <p:ph type="title"/>
          </p:nvPr>
        </p:nvSpPr>
        <p:spPr>
          <a:xfrm>
            <a:off x="534259" y="309562"/>
            <a:ext cx="2588386" cy="382156"/>
          </a:xfrm>
          <a:prstGeom prst="rect">
            <a:avLst/>
          </a:prstGeom>
          <a:noFill/>
          <a:ln>
            <a:noFill/>
          </a:ln>
        </p:spPr>
        <p:txBody>
          <a:bodyPr spcFirstLastPara="1" wrap="square" lIns="0" tIns="12700" rIns="0" bIns="0" anchor="ctr" anchorCtr="0">
            <a:spAutoFit/>
          </a:bodyPr>
          <a:lstStyle/>
          <a:p>
            <a:pPr marL="12700" lvl="0" indent="0" algn="l" rtl="0">
              <a:lnSpc>
                <a:spcPct val="100000"/>
              </a:lnSpc>
              <a:spcBef>
                <a:spcPts val="0"/>
              </a:spcBef>
              <a:spcAft>
                <a:spcPts val="0"/>
              </a:spcAft>
              <a:buClr>
                <a:srgbClr val="04A2B9"/>
              </a:buClr>
              <a:buSzPts val="2400"/>
              <a:buFont typeface="Proxima Nova"/>
              <a:buNone/>
            </a:pPr>
            <a:r>
              <a:rPr lang="en-US" sz="2400" dirty="0">
                <a:solidFill>
                  <a:srgbClr val="04A2B9"/>
                </a:solidFill>
                <a:latin typeface="Proxima Nova"/>
                <a:ea typeface="Proxima Nova"/>
                <a:cs typeface="Proxima Nova"/>
                <a:sym typeface="Proxima Nova"/>
              </a:rPr>
              <a:t>Gantt Chart</a:t>
            </a:r>
          </a:p>
        </p:txBody>
      </p:sp>
      <p:pic>
        <p:nvPicPr>
          <p:cNvPr id="9218" name="Picture 2">
            <a:extLst>
              <a:ext uri="{FF2B5EF4-FFF2-40B4-BE49-F238E27FC236}">
                <a16:creationId xmlns:a16="http://schemas.microsoft.com/office/drawing/2014/main" id="{EA8C83FD-8A5B-BFD0-4082-601BC271A82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9674" y="1178451"/>
            <a:ext cx="8612156" cy="49890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76007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4"/>
        <p:cNvGrpSpPr/>
        <p:nvPr/>
      </p:nvGrpSpPr>
      <p:grpSpPr>
        <a:xfrm>
          <a:off x="0" y="0"/>
          <a:ext cx="0" cy="0"/>
          <a:chOff x="0" y="0"/>
          <a:chExt cx="0" cy="0"/>
        </a:xfrm>
      </p:grpSpPr>
      <p:sp>
        <p:nvSpPr>
          <p:cNvPr id="105" name="Google Shape;105;p4"/>
          <p:cNvSpPr txBox="1">
            <a:spLocks noGrp="1"/>
          </p:cNvSpPr>
          <p:nvPr>
            <p:ph type="title"/>
          </p:nvPr>
        </p:nvSpPr>
        <p:spPr>
          <a:xfrm>
            <a:off x="534259" y="309562"/>
            <a:ext cx="4794825" cy="382156"/>
          </a:xfrm>
          <a:prstGeom prst="rect">
            <a:avLst/>
          </a:prstGeom>
          <a:noFill/>
          <a:ln>
            <a:noFill/>
          </a:ln>
        </p:spPr>
        <p:txBody>
          <a:bodyPr spcFirstLastPara="1" wrap="square" lIns="0" tIns="12700" rIns="0" bIns="0" anchor="ctr" anchorCtr="0">
            <a:spAutoFit/>
          </a:bodyPr>
          <a:lstStyle/>
          <a:p>
            <a:pPr marL="12700" lvl="0" indent="0" algn="l" rtl="0">
              <a:lnSpc>
                <a:spcPct val="100000"/>
              </a:lnSpc>
              <a:spcBef>
                <a:spcPts val="0"/>
              </a:spcBef>
              <a:spcAft>
                <a:spcPts val="0"/>
              </a:spcAft>
              <a:buClr>
                <a:srgbClr val="04A2B9"/>
              </a:buClr>
              <a:buSzPts val="2400"/>
              <a:buFont typeface="Proxima Nova"/>
              <a:buNone/>
            </a:pPr>
            <a:r>
              <a:rPr lang="en-US" sz="2400" dirty="0">
                <a:solidFill>
                  <a:srgbClr val="04A2B9"/>
                </a:solidFill>
                <a:latin typeface="Proxima Nova"/>
                <a:ea typeface="Proxima Nova"/>
                <a:cs typeface="Proxima Nova"/>
                <a:sym typeface="Proxima Nova"/>
              </a:rPr>
              <a:t>UI Screen</a:t>
            </a:r>
          </a:p>
        </p:txBody>
      </p:sp>
      <p:pic>
        <p:nvPicPr>
          <p:cNvPr id="4" name="Picture 3">
            <a:extLst>
              <a:ext uri="{FF2B5EF4-FFF2-40B4-BE49-F238E27FC236}">
                <a16:creationId xmlns:a16="http://schemas.microsoft.com/office/drawing/2014/main" id="{91D502D6-0613-0800-C012-2B26503020EB}"/>
              </a:ext>
            </a:extLst>
          </p:cNvPr>
          <p:cNvPicPr>
            <a:picLocks noChangeAspect="1"/>
          </p:cNvPicPr>
          <p:nvPr/>
        </p:nvPicPr>
        <p:blipFill>
          <a:blip r:embed="rId4"/>
          <a:stretch>
            <a:fillRect/>
          </a:stretch>
        </p:blipFill>
        <p:spPr>
          <a:xfrm>
            <a:off x="653141" y="1537097"/>
            <a:ext cx="5067117" cy="3657939"/>
          </a:xfrm>
          <a:prstGeom prst="rect">
            <a:avLst/>
          </a:prstGeom>
        </p:spPr>
      </p:pic>
      <p:pic>
        <p:nvPicPr>
          <p:cNvPr id="5" name="Picture 4">
            <a:extLst>
              <a:ext uri="{FF2B5EF4-FFF2-40B4-BE49-F238E27FC236}">
                <a16:creationId xmlns:a16="http://schemas.microsoft.com/office/drawing/2014/main" id="{CF43F4A5-9B0F-474E-F7F7-56D1BA148B54}"/>
              </a:ext>
            </a:extLst>
          </p:cNvPr>
          <p:cNvPicPr>
            <a:picLocks noChangeAspect="1"/>
          </p:cNvPicPr>
          <p:nvPr/>
        </p:nvPicPr>
        <p:blipFill>
          <a:blip r:embed="rId5"/>
          <a:stretch>
            <a:fillRect/>
          </a:stretch>
        </p:blipFill>
        <p:spPr>
          <a:xfrm>
            <a:off x="6096000" y="1537097"/>
            <a:ext cx="5651315" cy="3657939"/>
          </a:xfrm>
          <a:prstGeom prst="rect">
            <a:avLst/>
          </a:prstGeom>
        </p:spPr>
      </p:pic>
    </p:spTree>
    <p:extLst>
      <p:ext uri="{BB962C8B-B14F-4D97-AF65-F5344CB8AC3E}">
        <p14:creationId xmlns:p14="http://schemas.microsoft.com/office/powerpoint/2010/main" val="12006085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7"/>
        <p:cNvGrpSpPr/>
        <p:nvPr/>
      </p:nvGrpSpPr>
      <p:grpSpPr>
        <a:xfrm>
          <a:off x="0" y="0"/>
          <a:ext cx="0" cy="0"/>
          <a:chOff x="0" y="0"/>
          <a:chExt cx="0" cy="0"/>
        </a:xfrm>
      </p:grpSpPr>
      <p:sp>
        <p:nvSpPr>
          <p:cNvPr id="88" name="Google Shape;88;p2"/>
          <p:cNvSpPr txBox="1"/>
          <p:nvPr/>
        </p:nvSpPr>
        <p:spPr>
          <a:xfrm>
            <a:off x="3102899" y="3466036"/>
            <a:ext cx="6936925" cy="1292631"/>
          </a:xfrm>
          <a:prstGeom prst="rect">
            <a:avLst/>
          </a:prstGeom>
          <a:noFill/>
          <a:ln>
            <a:noFill/>
          </a:ln>
        </p:spPr>
        <p:txBody>
          <a:bodyPr spcFirstLastPara="1" wrap="square" lIns="91425" tIns="91425" rIns="91425" bIns="91425" anchor="t" anchorCtr="0">
            <a:spAutoFit/>
          </a:bodyPr>
          <a:lstStyle/>
          <a:p>
            <a:pPr lvl="0"/>
            <a:r>
              <a:rPr lang="en-US" sz="1800" b="1" i="0" u="none" strike="noStrike" cap="none" dirty="0">
                <a:solidFill>
                  <a:schemeClr val="dk1"/>
                </a:solidFill>
                <a:latin typeface="Proxima Nova"/>
                <a:ea typeface="Proxima Nova"/>
                <a:cs typeface="Proxima Nova"/>
                <a:sym typeface="Proxima Nova"/>
              </a:rPr>
              <a:t>Team Member 1</a:t>
            </a:r>
            <a:r>
              <a:rPr lang="en-US" sz="1800" b="0" i="0" u="none" strike="noStrike" cap="none" dirty="0">
                <a:solidFill>
                  <a:schemeClr val="dk1"/>
                </a:solidFill>
                <a:latin typeface="Proxima Nova"/>
                <a:ea typeface="Proxima Nova"/>
                <a:cs typeface="Proxima Nova"/>
                <a:sym typeface="Proxima Nova"/>
              </a:rPr>
              <a:t>:</a:t>
            </a:r>
            <a:r>
              <a:rPr lang="en-US" sz="1800" dirty="0">
                <a:solidFill>
                  <a:schemeClr val="dk1"/>
                </a:solidFill>
                <a:latin typeface="Proxima Nova"/>
                <a:ea typeface="Proxima Nova"/>
                <a:cs typeface="Proxima Nova"/>
                <a:sym typeface="Proxima Nova"/>
              </a:rPr>
              <a:t> Dhairya Aundhia (92200103268) (7TC3)</a:t>
            </a:r>
            <a:endParaRPr lang="en-US" sz="1800" dirty="0"/>
          </a:p>
          <a:p>
            <a:pPr marL="0" marR="0" lvl="0" indent="0" algn="l" rtl="0">
              <a:spcBef>
                <a:spcPts val="0"/>
              </a:spcBef>
              <a:spcAft>
                <a:spcPts val="0"/>
              </a:spcAft>
              <a:buNone/>
            </a:pPr>
            <a:r>
              <a:rPr lang="en-US" sz="1800" b="1" i="0" u="none" strike="noStrike" cap="none" dirty="0">
                <a:solidFill>
                  <a:schemeClr val="dk1"/>
                </a:solidFill>
                <a:latin typeface="Proxima Nova"/>
                <a:ea typeface="Proxima Nova"/>
                <a:cs typeface="Proxima Nova"/>
                <a:sym typeface="Proxima Nova"/>
              </a:rPr>
              <a:t>Team Member 2</a:t>
            </a:r>
            <a:r>
              <a:rPr lang="en-US" sz="1800" b="0" i="0" u="none" strike="noStrike" cap="none" dirty="0">
                <a:solidFill>
                  <a:schemeClr val="dk1"/>
                </a:solidFill>
                <a:latin typeface="Proxima Nova"/>
                <a:ea typeface="Proxima Nova"/>
                <a:cs typeface="Proxima Nova"/>
                <a:sym typeface="Proxima Nova"/>
              </a:rPr>
              <a:t>: Kunj Nirmal (92200103285) (7TC3)</a:t>
            </a:r>
          </a:p>
          <a:p>
            <a:pPr marL="0" marR="0" lvl="0" indent="0" algn="l" rtl="0">
              <a:spcBef>
                <a:spcPts val="0"/>
              </a:spcBef>
              <a:spcAft>
                <a:spcPts val="0"/>
              </a:spcAft>
              <a:buNone/>
            </a:pPr>
            <a:r>
              <a:rPr lang="en-US" sz="1800" b="0" i="0" u="none" strike="noStrike" cap="none" dirty="0">
                <a:solidFill>
                  <a:schemeClr val="dk1"/>
                </a:solidFill>
                <a:latin typeface="Proxima Nova"/>
                <a:ea typeface="Proxima Nova"/>
                <a:cs typeface="Proxima Nova"/>
                <a:sym typeface="Proxima Nova"/>
              </a:rPr>
              <a:t> </a:t>
            </a:r>
            <a:r>
              <a:rPr lang="en-US" sz="1800" b="1" i="0" u="none" strike="noStrike" cap="none" dirty="0">
                <a:solidFill>
                  <a:schemeClr val="dk1"/>
                </a:solidFill>
                <a:latin typeface="Proxima Nova"/>
                <a:ea typeface="Proxima Nova"/>
                <a:cs typeface="Proxima Nova"/>
                <a:sym typeface="Proxima Nova"/>
              </a:rPr>
              <a:t>Team Member 3</a:t>
            </a:r>
            <a:r>
              <a:rPr lang="en-US" sz="1800" b="0" i="0" u="none" strike="noStrike" cap="none" dirty="0">
                <a:solidFill>
                  <a:schemeClr val="dk1"/>
                </a:solidFill>
                <a:latin typeface="Proxima Nova"/>
                <a:ea typeface="Proxima Nova"/>
                <a:cs typeface="Proxima Nova"/>
                <a:sym typeface="Proxima Nova"/>
              </a:rPr>
              <a:t>: </a:t>
            </a:r>
            <a:r>
              <a:rPr lang="en-US" sz="1800" dirty="0">
                <a:solidFill>
                  <a:schemeClr val="dk1"/>
                </a:solidFill>
                <a:latin typeface="Proxima Nova"/>
                <a:ea typeface="Proxima Nova"/>
                <a:cs typeface="Proxima Nova"/>
                <a:sym typeface="Proxima Nova"/>
              </a:rPr>
              <a:t>Rishi Patel </a:t>
            </a:r>
            <a:r>
              <a:rPr lang="en-US" sz="1800" b="0" i="0" u="none" strike="noStrike" cap="none" dirty="0">
                <a:solidFill>
                  <a:schemeClr val="dk1"/>
                </a:solidFill>
                <a:latin typeface="Proxima Nova"/>
                <a:ea typeface="Proxima Nova"/>
                <a:cs typeface="Proxima Nova"/>
                <a:sym typeface="Proxima Nova"/>
              </a:rPr>
              <a:t>(</a:t>
            </a:r>
            <a:r>
              <a:rPr lang="en-US" sz="1800" dirty="0">
                <a:solidFill>
                  <a:schemeClr val="dk1"/>
                </a:solidFill>
                <a:latin typeface="Proxima Nova"/>
                <a:ea typeface="Proxima Nova"/>
                <a:cs typeface="Proxima Nova"/>
                <a:sym typeface="Proxima Nova"/>
              </a:rPr>
              <a:t>92200103288</a:t>
            </a:r>
            <a:r>
              <a:rPr lang="en-US" sz="1800" b="0" i="0" u="none" strike="noStrike" cap="none" dirty="0">
                <a:solidFill>
                  <a:schemeClr val="dk1"/>
                </a:solidFill>
                <a:latin typeface="Proxima Nova"/>
                <a:ea typeface="Proxima Nova"/>
                <a:cs typeface="Proxima Nova"/>
                <a:sym typeface="Proxima Nova"/>
              </a:rPr>
              <a:t>) (</a:t>
            </a:r>
            <a:r>
              <a:rPr lang="en-US" sz="1800" dirty="0">
                <a:solidFill>
                  <a:schemeClr val="dk1"/>
                </a:solidFill>
                <a:latin typeface="Proxima Nova"/>
                <a:ea typeface="Proxima Nova"/>
                <a:cs typeface="Proxima Nova"/>
                <a:sym typeface="Proxima Nova"/>
              </a:rPr>
              <a:t>7TC3</a:t>
            </a:r>
            <a:r>
              <a:rPr lang="en-US" sz="1800" b="0" i="0" u="none" strike="noStrike" cap="none" dirty="0">
                <a:solidFill>
                  <a:schemeClr val="dk1"/>
                </a:solidFill>
                <a:latin typeface="Proxima Nova"/>
                <a:ea typeface="Proxima Nova"/>
                <a:cs typeface="Proxima Nova"/>
                <a:sym typeface="Proxima Nova"/>
              </a:rPr>
              <a:t>)</a:t>
            </a:r>
            <a:endParaRPr dirty="0"/>
          </a:p>
          <a:p>
            <a:pPr marL="0" marR="0" lvl="0" indent="0" algn="l" rtl="0">
              <a:spcBef>
                <a:spcPts val="0"/>
              </a:spcBef>
              <a:spcAft>
                <a:spcPts val="0"/>
              </a:spcAft>
              <a:buNone/>
            </a:pPr>
            <a:endParaRPr sz="1800" b="0" i="0" u="none" strike="noStrike" cap="none" dirty="0">
              <a:solidFill>
                <a:schemeClr val="dk1"/>
              </a:solidFill>
              <a:latin typeface="Proxima Nova"/>
              <a:ea typeface="Proxima Nova"/>
              <a:cs typeface="Proxima Nova"/>
              <a:sym typeface="Proxima Nova"/>
            </a:endParaRPr>
          </a:p>
        </p:txBody>
      </p:sp>
      <p:sp>
        <p:nvSpPr>
          <p:cNvPr id="89" name="Google Shape;89;p2"/>
          <p:cNvSpPr txBox="1"/>
          <p:nvPr/>
        </p:nvSpPr>
        <p:spPr>
          <a:xfrm>
            <a:off x="2844024" y="2554850"/>
            <a:ext cx="7195800" cy="782265"/>
          </a:xfrm>
          <a:prstGeom prst="rect">
            <a:avLst/>
          </a:prstGeom>
          <a:noFill/>
          <a:ln>
            <a:noFill/>
          </a:ln>
        </p:spPr>
        <p:txBody>
          <a:bodyPr spcFirstLastPara="1" wrap="square" lIns="0" tIns="12700" rIns="0" bIns="0" anchor="ctr" anchorCtr="0">
            <a:spAutoFit/>
          </a:bodyPr>
          <a:lstStyle/>
          <a:p>
            <a:pPr marL="12700" marR="0" lvl="0" indent="0" algn="ctr" rtl="0">
              <a:lnSpc>
                <a:spcPct val="100000"/>
              </a:lnSpc>
              <a:spcBef>
                <a:spcPts val="0"/>
              </a:spcBef>
              <a:spcAft>
                <a:spcPts val="0"/>
              </a:spcAft>
              <a:buClr>
                <a:srgbClr val="04A2B9"/>
              </a:buClr>
              <a:buSzPts val="2800"/>
              <a:buFont typeface="Proxima Nova"/>
              <a:buNone/>
            </a:pPr>
            <a:r>
              <a:rPr lang="en-US" sz="2800" b="0" i="0" u="none" strike="noStrike" cap="none" dirty="0">
                <a:solidFill>
                  <a:srgbClr val="04A2B9"/>
                </a:solidFill>
                <a:latin typeface="Proxima Nova"/>
                <a:ea typeface="Proxima Nova"/>
                <a:cs typeface="Proxima Nova"/>
                <a:sym typeface="Proxima Nova"/>
              </a:rPr>
              <a:t>Hostel Management </a:t>
            </a:r>
            <a:r>
              <a:rPr lang="en-US" sz="2800" b="0" i="0" u="none" strike="noStrike" cap="none" dirty="0" err="1">
                <a:solidFill>
                  <a:srgbClr val="04A2B9"/>
                </a:solidFill>
                <a:latin typeface="Proxima Nova"/>
                <a:ea typeface="Proxima Nova"/>
                <a:cs typeface="Proxima Nova"/>
                <a:sym typeface="Proxima Nova"/>
              </a:rPr>
              <a:t>Sysyem</a:t>
            </a:r>
            <a:endParaRPr lang="en-US" sz="2800" b="0" i="0" u="none" strike="noStrike" cap="none" dirty="0">
              <a:solidFill>
                <a:srgbClr val="04A2B9"/>
              </a:solidFill>
              <a:latin typeface="Proxima Nova"/>
              <a:ea typeface="Proxima Nova"/>
              <a:cs typeface="Proxima Nova"/>
              <a:sym typeface="Proxima Nova"/>
            </a:endParaRPr>
          </a:p>
          <a:p>
            <a:pPr marL="12700" marR="0" lvl="0" indent="0" algn="ctr" rtl="0">
              <a:lnSpc>
                <a:spcPct val="100000"/>
              </a:lnSpc>
              <a:spcBef>
                <a:spcPts val="0"/>
              </a:spcBef>
              <a:spcAft>
                <a:spcPts val="0"/>
              </a:spcAft>
              <a:buClr>
                <a:srgbClr val="04A2B9"/>
              </a:buClr>
              <a:buSzPts val="2800"/>
              <a:buFont typeface="Proxima Nova"/>
              <a:buNone/>
            </a:pPr>
            <a:r>
              <a:rPr lang="en-US" sz="2200" b="0" i="0" u="none" strike="noStrike" cap="none" dirty="0">
                <a:solidFill>
                  <a:srgbClr val="04A2B9"/>
                </a:solidFill>
                <a:latin typeface="Proxima Nova"/>
                <a:ea typeface="Proxima Nova"/>
                <a:cs typeface="Proxima Nova"/>
                <a:sym typeface="Proxima Nova"/>
              </a:rPr>
              <a:t>Team ID: 7CE_</a:t>
            </a:r>
            <a:r>
              <a:rPr lang="en-US" sz="2200" dirty="0">
                <a:solidFill>
                  <a:srgbClr val="04A2B9"/>
                </a:solidFill>
                <a:latin typeface="Proxima Nova"/>
                <a:ea typeface="Proxima Nova"/>
                <a:cs typeface="Proxima Nova"/>
                <a:sym typeface="Proxima Nova"/>
              </a:rPr>
              <a:t>094</a:t>
            </a:r>
            <a:endParaRPr lang="en-US" sz="2200" b="0" i="0" u="none" strike="noStrike" cap="none" dirty="0">
              <a:solidFill>
                <a:schemeClr val="dk1"/>
              </a:solidFill>
              <a:latin typeface="Proxima Nova"/>
              <a:ea typeface="Proxima Nova"/>
              <a:cs typeface="Proxima Nova"/>
              <a:sym typeface="Proxima Nova"/>
            </a:endParaRPr>
          </a:p>
        </p:txBody>
      </p:sp>
      <p:sp>
        <p:nvSpPr>
          <p:cNvPr id="90" name="Google Shape;90;p2"/>
          <p:cNvSpPr txBox="1"/>
          <p:nvPr/>
        </p:nvSpPr>
        <p:spPr>
          <a:xfrm>
            <a:off x="5459831" y="4489367"/>
            <a:ext cx="1272300" cy="461700"/>
          </a:xfrm>
          <a:prstGeom prst="rect">
            <a:avLst/>
          </a:prstGeom>
          <a:noFill/>
          <a:ln>
            <a:noFill/>
          </a:ln>
        </p:spPr>
        <p:txBody>
          <a:bodyPr spcFirstLastPara="1" wrap="square" lIns="91425" tIns="91425" rIns="91425" bIns="91425" anchor="t" anchorCtr="0">
            <a:spAutoFit/>
          </a:bodyPr>
          <a:lstStyle/>
          <a:p>
            <a:pPr marL="0" marR="0" lvl="0" indent="0" algn="l" rtl="0">
              <a:spcBef>
                <a:spcPts val="0"/>
              </a:spcBef>
              <a:spcAft>
                <a:spcPts val="0"/>
              </a:spcAft>
              <a:buNone/>
            </a:pPr>
            <a:r>
              <a:rPr lang="en-US" sz="1800" b="0" i="0" u="none" strike="noStrike" cap="none">
                <a:solidFill>
                  <a:srgbClr val="595959"/>
                </a:solidFill>
                <a:latin typeface="Proxima Nova"/>
                <a:ea typeface="Proxima Nova"/>
                <a:cs typeface="Proxima Nova"/>
                <a:sym typeface="Proxima Nova"/>
              </a:rPr>
              <a:t>Guided By</a:t>
            </a:r>
            <a:endParaRPr/>
          </a:p>
        </p:txBody>
      </p:sp>
      <p:sp>
        <p:nvSpPr>
          <p:cNvPr id="91" name="Google Shape;91;p2"/>
          <p:cNvSpPr txBox="1"/>
          <p:nvPr/>
        </p:nvSpPr>
        <p:spPr>
          <a:xfrm>
            <a:off x="3661718" y="4887588"/>
            <a:ext cx="4868525" cy="738633"/>
          </a:xfrm>
          <a:prstGeom prst="rect">
            <a:avLst/>
          </a:prstGeom>
          <a:noFill/>
          <a:ln>
            <a:noFill/>
          </a:ln>
        </p:spPr>
        <p:txBody>
          <a:bodyPr spcFirstLastPara="1" wrap="square" lIns="91425" tIns="91425" rIns="91425" bIns="91425" anchor="t" anchorCtr="0">
            <a:spAutoFit/>
          </a:bodyPr>
          <a:lstStyle/>
          <a:p>
            <a:pPr marL="0" marR="0" lvl="0" indent="0" algn="ctr" rtl="0">
              <a:spcBef>
                <a:spcPts val="0"/>
              </a:spcBef>
              <a:spcAft>
                <a:spcPts val="0"/>
              </a:spcAft>
              <a:buNone/>
            </a:pPr>
            <a:r>
              <a:rPr lang="en-US" sz="1800" b="0" i="0" u="none" strike="noStrike" cap="none" dirty="0">
                <a:solidFill>
                  <a:schemeClr val="dk1"/>
                </a:solidFill>
                <a:latin typeface="Proxima Nova"/>
                <a:ea typeface="Proxima Nova"/>
                <a:cs typeface="Proxima Nova"/>
                <a:sym typeface="Proxima Nova"/>
              </a:rPr>
              <a:t>Internal Guide Name:  Prof. Parth Shah</a:t>
            </a:r>
          </a:p>
          <a:p>
            <a:pPr marL="0" marR="0" lvl="0" indent="0" algn="ctr" rtl="0">
              <a:spcBef>
                <a:spcPts val="0"/>
              </a:spcBef>
              <a:spcAft>
                <a:spcPts val="0"/>
              </a:spcAft>
              <a:buNone/>
            </a:pPr>
            <a:r>
              <a:rPr lang="en-US" sz="1800" dirty="0">
                <a:solidFill>
                  <a:schemeClr val="dk1"/>
                </a:solidFill>
                <a:latin typeface="Proxima Nova"/>
                <a:sym typeface="Proxima Nova"/>
              </a:rPr>
              <a:t>Date: 23-08-2025</a:t>
            </a:r>
            <a:endParaRPr dirty="0"/>
          </a:p>
        </p:txBody>
      </p:sp>
      <p:sp>
        <p:nvSpPr>
          <p:cNvPr id="92" name="Google Shape;92;p2"/>
          <p:cNvSpPr txBox="1"/>
          <p:nvPr/>
        </p:nvSpPr>
        <p:spPr>
          <a:xfrm>
            <a:off x="3193926" y="5441197"/>
            <a:ext cx="3023400" cy="400200"/>
          </a:xfrm>
          <a:prstGeom prst="rect">
            <a:avLst/>
          </a:prstGeom>
          <a:noFill/>
          <a:ln>
            <a:noFill/>
          </a:ln>
        </p:spPr>
        <p:txBody>
          <a:bodyPr spcFirstLastPara="1" wrap="square" lIns="91425" tIns="91425" rIns="91425" bIns="91425" anchor="t" anchorCtr="0">
            <a:spAutoFit/>
          </a:bodyPr>
          <a:lstStyle/>
          <a:p>
            <a:pPr marL="0" marR="0" lvl="0" indent="0" algn="l" rtl="0">
              <a:spcBef>
                <a:spcPts val="0"/>
              </a:spcBef>
              <a:spcAft>
                <a:spcPts val="0"/>
              </a:spcAft>
              <a:buNone/>
            </a:pPr>
            <a:endParaRPr/>
          </a:p>
        </p:txBody>
      </p:sp>
      <p:sp>
        <p:nvSpPr>
          <p:cNvPr id="93" name="Google Shape;93;p2"/>
          <p:cNvSpPr txBox="1"/>
          <p:nvPr/>
        </p:nvSpPr>
        <p:spPr>
          <a:xfrm>
            <a:off x="2965333" y="1662616"/>
            <a:ext cx="6504000" cy="813043"/>
          </a:xfrm>
          <a:prstGeom prst="rect">
            <a:avLst/>
          </a:prstGeom>
          <a:noFill/>
          <a:ln>
            <a:noFill/>
          </a:ln>
        </p:spPr>
        <p:txBody>
          <a:bodyPr spcFirstLastPara="1" wrap="square" lIns="0" tIns="12700" rIns="0" bIns="0" anchor="ctr" anchorCtr="0">
            <a:spAutoFit/>
          </a:bodyPr>
          <a:lstStyle/>
          <a:p>
            <a:pPr marL="12700" algn="ctr">
              <a:buClr>
                <a:srgbClr val="04A2B9"/>
              </a:buClr>
              <a:buSzPts val="2200"/>
            </a:pPr>
            <a:r>
              <a:rPr lang="en-US" sz="3200" b="1" dirty="0">
                <a:solidFill>
                  <a:srgbClr val="04A2B9"/>
                </a:solidFill>
                <a:latin typeface="Proxima Nova"/>
                <a:ea typeface="Proxima Nova"/>
                <a:cs typeface="Proxima Nova"/>
                <a:sym typeface="Proxima Nova"/>
              </a:rPr>
              <a:t>Major Project-I (01CE0716)</a:t>
            </a:r>
            <a:endParaRPr lang="en-US" sz="3200" b="1" dirty="0"/>
          </a:p>
          <a:p>
            <a:pPr marL="12700" lvl="0" algn="ctr">
              <a:buClr>
                <a:srgbClr val="04A2B9"/>
              </a:buClr>
              <a:buSzPts val="2200"/>
            </a:pPr>
            <a:r>
              <a:rPr lang="en-US" sz="2000" dirty="0">
                <a:solidFill>
                  <a:srgbClr val="04A2B9"/>
                </a:solidFill>
                <a:latin typeface="Proxima Nova"/>
                <a:ea typeface="Proxima Nova"/>
                <a:cs typeface="Proxima Nova"/>
                <a:sym typeface="Proxima Nova"/>
              </a:rPr>
              <a:t>Review 1</a:t>
            </a:r>
            <a:endParaRPr lang="en-US" sz="2000" b="0" i="0" u="none" strike="noStrike" cap="none" dirty="0">
              <a:solidFill>
                <a:srgbClr val="000000"/>
              </a:solidFill>
              <a:latin typeface="Arial"/>
              <a:ea typeface="Arial"/>
              <a:cs typeface="Arial"/>
              <a:sym typeface="Arial"/>
            </a:endParaRPr>
          </a:p>
        </p:txBody>
      </p:sp>
      <p:sp>
        <p:nvSpPr>
          <p:cNvPr id="94" name="Google Shape;94;p2"/>
          <p:cNvSpPr txBox="1"/>
          <p:nvPr/>
        </p:nvSpPr>
        <p:spPr>
          <a:xfrm>
            <a:off x="2293191" y="5828184"/>
            <a:ext cx="8297381" cy="566822"/>
          </a:xfrm>
          <a:prstGeom prst="rect">
            <a:avLst/>
          </a:prstGeom>
          <a:noFill/>
          <a:ln>
            <a:noFill/>
          </a:ln>
        </p:spPr>
        <p:txBody>
          <a:bodyPr spcFirstLastPara="1" wrap="square" lIns="0" tIns="12700" rIns="0" bIns="0" anchor="ctr" anchorCtr="0">
            <a:spAutoFit/>
          </a:bodyPr>
          <a:lstStyle/>
          <a:p>
            <a:pPr marL="12700" marR="0" lvl="0" indent="0" algn="ctr" rtl="0">
              <a:lnSpc>
                <a:spcPct val="100000"/>
              </a:lnSpc>
              <a:spcBef>
                <a:spcPts val="0"/>
              </a:spcBef>
              <a:spcAft>
                <a:spcPts val="0"/>
              </a:spcAft>
              <a:buClr>
                <a:srgbClr val="04A2B9"/>
              </a:buClr>
              <a:buSzPts val="2400"/>
              <a:buFont typeface="Proxima Nova"/>
              <a:buNone/>
            </a:pPr>
            <a:r>
              <a:rPr lang="en-US" sz="2400" b="0" i="0" u="none" strike="noStrike" cap="none">
                <a:solidFill>
                  <a:srgbClr val="04A2B9"/>
                </a:solidFill>
                <a:latin typeface="Proxima Nova"/>
                <a:ea typeface="Proxima Nova"/>
                <a:cs typeface="Proxima Nova"/>
                <a:sym typeface="Proxima Nova"/>
              </a:rPr>
              <a:t>Department of Computer Engineering, Faculty of Technology</a:t>
            </a:r>
            <a:r>
              <a:rPr lang="en-US" sz="3600" b="0" i="0" u="none" strike="noStrike" cap="none">
                <a:solidFill>
                  <a:srgbClr val="04A2B9"/>
                </a:solidFill>
                <a:latin typeface="Proxima Nova"/>
                <a:ea typeface="Proxima Nova"/>
                <a:cs typeface="Proxima Nova"/>
                <a:sym typeface="Proxima Nova"/>
              </a:rPr>
              <a:t> </a:t>
            </a:r>
            <a:endParaRPr sz="3600" b="0" i="0" u="none" strike="noStrike" cap="none">
              <a:solidFill>
                <a:schemeClr val="dk1"/>
              </a:solidFill>
              <a:latin typeface="Proxima Nova"/>
              <a:ea typeface="Proxima Nova"/>
              <a:cs typeface="Proxima Nova"/>
              <a:sym typeface="Proxima Nova"/>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4"/>
        <p:cNvGrpSpPr/>
        <p:nvPr/>
      </p:nvGrpSpPr>
      <p:grpSpPr>
        <a:xfrm>
          <a:off x="0" y="0"/>
          <a:ext cx="0" cy="0"/>
          <a:chOff x="0" y="0"/>
          <a:chExt cx="0" cy="0"/>
        </a:xfrm>
      </p:grpSpPr>
      <p:sp>
        <p:nvSpPr>
          <p:cNvPr id="105" name="Google Shape;105;p4"/>
          <p:cNvSpPr txBox="1">
            <a:spLocks noGrp="1"/>
          </p:cNvSpPr>
          <p:nvPr>
            <p:ph type="title"/>
          </p:nvPr>
        </p:nvSpPr>
        <p:spPr>
          <a:xfrm>
            <a:off x="534259" y="309562"/>
            <a:ext cx="4794825" cy="382156"/>
          </a:xfrm>
          <a:prstGeom prst="rect">
            <a:avLst/>
          </a:prstGeom>
          <a:noFill/>
          <a:ln>
            <a:noFill/>
          </a:ln>
        </p:spPr>
        <p:txBody>
          <a:bodyPr spcFirstLastPara="1" wrap="square" lIns="0" tIns="12700" rIns="0" bIns="0" anchor="ctr" anchorCtr="0">
            <a:spAutoFit/>
          </a:bodyPr>
          <a:lstStyle/>
          <a:p>
            <a:pPr marL="12700" lvl="0" indent="0" algn="l" rtl="0">
              <a:lnSpc>
                <a:spcPct val="100000"/>
              </a:lnSpc>
              <a:spcBef>
                <a:spcPts val="0"/>
              </a:spcBef>
              <a:spcAft>
                <a:spcPts val="0"/>
              </a:spcAft>
              <a:buClr>
                <a:srgbClr val="04A2B9"/>
              </a:buClr>
              <a:buSzPts val="2400"/>
              <a:buFont typeface="Proxima Nova"/>
              <a:buNone/>
            </a:pPr>
            <a:r>
              <a:rPr lang="en-US" sz="2400" dirty="0">
                <a:solidFill>
                  <a:srgbClr val="04A2B9"/>
                </a:solidFill>
                <a:latin typeface="Proxima Nova"/>
                <a:ea typeface="Proxima Nova"/>
                <a:cs typeface="Proxima Nova"/>
                <a:sym typeface="Proxima Nova"/>
              </a:rPr>
              <a:t>UI Screen</a:t>
            </a:r>
          </a:p>
        </p:txBody>
      </p:sp>
      <p:pic>
        <p:nvPicPr>
          <p:cNvPr id="5" name="Picture 4">
            <a:extLst>
              <a:ext uri="{FF2B5EF4-FFF2-40B4-BE49-F238E27FC236}">
                <a16:creationId xmlns:a16="http://schemas.microsoft.com/office/drawing/2014/main" id="{EB20D19B-9776-8168-D6B2-16448F25FF2E}"/>
              </a:ext>
            </a:extLst>
          </p:cNvPr>
          <p:cNvPicPr>
            <a:picLocks noChangeAspect="1"/>
          </p:cNvPicPr>
          <p:nvPr/>
        </p:nvPicPr>
        <p:blipFill>
          <a:blip r:embed="rId4"/>
          <a:stretch>
            <a:fillRect/>
          </a:stretch>
        </p:blipFill>
        <p:spPr>
          <a:xfrm>
            <a:off x="337458" y="1813833"/>
            <a:ext cx="5287736" cy="3599089"/>
          </a:xfrm>
          <a:prstGeom prst="rect">
            <a:avLst/>
          </a:prstGeom>
        </p:spPr>
      </p:pic>
      <p:pic>
        <p:nvPicPr>
          <p:cNvPr id="7" name="Picture 6">
            <a:extLst>
              <a:ext uri="{FF2B5EF4-FFF2-40B4-BE49-F238E27FC236}">
                <a16:creationId xmlns:a16="http://schemas.microsoft.com/office/drawing/2014/main" id="{D67C0E6C-6FB5-1C42-1256-598285D6CEA8}"/>
              </a:ext>
            </a:extLst>
          </p:cNvPr>
          <p:cNvPicPr>
            <a:picLocks noChangeAspect="1"/>
          </p:cNvPicPr>
          <p:nvPr/>
        </p:nvPicPr>
        <p:blipFill>
          <a:blip r:embed="rId5"/>
          <a:stretch>
            <a:fillRect/>
          </a:stretch>
        </p:blipFill>
        <p:spPr>
          <a:xfrm>
            <a:off x="5796642" y="1813833"/>
            <a:ext cx="5959927" cy="3599089"/>
          </a:xfrm>
          <a:prstGeom prst="rect">
            <a:avLst/>
          </a:prstGeom>
        </p:spPr>
      </p:pic>
    </p:spTree>
    <p:extLst>
      <p:ext uri="{BB962C8B-B14F-4D97-AF65-F5344CB8AC3E}">
        <p14:creationId xmlns:p14="http://schemas.microsoft.com/office/powerpoint/2010/main" val="27576441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4">
          <a:extLst>
            <a:ext uri="{FF2B5EF4-FFF2-40B4-BE49-F238E27FC236}">
              <a16:creationId xmlns:a16="http://schemas.microsoft.com/office/drawing/2014/main" id="{4C88577B-77C1-8139-DE9C-2168F10D0CF1}"/>
            </a:ext>
          </a:extLst>
        </p:cNvPr>
        <p:cNvGrpSpPr/>
        <p:nvPr/>
      </p:nvGrpSpPr>
      <p:grpSpPr>
        <a:xfrm>
          <a:off x="0" y="0"/>
          <a:ext cx="0" cy="0"/>
          <a:chOff x="0" y="0"/>
          <a:chExt cx="0" cy="0"/>
        </a:xfrm>
      </p:grpSpPr>
      <p:sp>
        <p:nvSpPr>
          <p:cNvPr id="105" name="Google Shape;105;p4">
            <a:extLst>
              <a:ext uri="{FF2B5EF4-FFF2-40B4-BE49-F238E27FC236}">
                <a16:creationId xmlns:a16="http://schemas.microsoft.com/office/drawing/2014/main" id="{C564648E-D520-AA12-2CBB-EF44AC22AF1E}"/>
              </a:ext>
            </a:extLst>
          </p:cNvPr>
          <p:cNvSpPr txBox="1">
            <a:spLocks noGrp="1"/>
          </p:cNvSpPr>
          <p:nvPr>
            <p:ph type="title"/>
          </p:nvPr>
        </p:nvSpPr>
        <p:spPr>
          <a:xfrm>
            <a:off x="534259" y="309562"/>
            <a:ext cx="4794825" cy="382156"/>
          </a:xfrm>
          <a:prstGeom prst="rect">
            <a:avLst/>
          </a:prstGeom>
          <a:noFill/>
          <a:ln>
            <a:noFill/>
          </a:ln>
        </p:spPr>
        <p:txBody>
          <a:bodyPr spcFirstLastPara="1" wrap="square" lIns="0" tIns="12700" rIns="0" bIns="0" anchor="ctr" anchorCtr="0">
            <a:spAutoFit/>
          </a:bodyPr>
          <a:lstStyle/>
          <a:p>
            <a:pPr marL="12700" lvl="0" indent="0" algn="l" rtl="0">
              <a:lnSpc>
                <a:spcPct val="100000"/>
              </a:lnSpc>
              <a:spcBef>
                <a:spcPts val="0"/>
              </a:spcBef>
              <a:spcAft>
                <a:spcPts val="0"/>
              </a:spcAft>
              <a:buClr>
                <a:srgbClr val="04A2B9"/>
              </a:buClr>
              <a:buSzPts val="2400"/>
              <a:buFont typeface="Proxima Nova"/>
              <a:buNone/>
            </a:pPr>
            <a:r>
              <a:rPr lang="en-US" sz="2400" dirty="0">
                <a:solidFill>
                  <a:srgbClr val="04A2B9"/>
                </a:solidFill>
                <a:latin typeface="Proxima Nova"/>
                <a:ea typeface="Proxima Nova"/>
                <a:cs typeface="Proxima Nova"/>
                <a:sym typeface="Proxima Nova"/>
              </a:rPr>
              <a:t>UI Screen</a:t>
            </a:r>
          </a:p>
        </p:txBody>
      </p:sp>
      <p:pic>
        <p:nvPicPr>
          <p:cNvPr id="6" name="Picture 5">
            <a:extLst>
              <a:ext uri="{FF2B5EF4-FFF2-40B4-BE49-F238E27FC236}">
                <a16:creationId xmlns:a16="http://schemas.microsoft.com/office/drawing/2014/main" id="{6235C9DC-A6A7-757B-3619-30CE22C70546}"/>
              </a:ext>
            </a:extLst>
          </p:cNvPr>
          <p:cNvPicPr>
            <a:picLocks noChangeAspect="1"/>
          </p:cNvPicPr>
          <p:nvPr/>
        </p:nvPicPr>
        <p:blipFill>
          <a:blip r:embed="rId4"/>
          <a:stretch>
            <a:fillRect/>
          </a:stretch>
        </p:blipFill>
        <p:spPr>
          <a:xfrm>
            <a:off x="534259" y="1385022"/>
            <a:ext cx="5386546" cy="3423742"/>
          </a:xfrm>
          <a:prstGeom prst="rect">
            <a:avLst/>
          </a:prstGeom>
        </p:spPr>
      </p:pic>
      <p:pic>
        <p:nvPicPr>
          <p:cNvPr id="8" name="Picture 7">
            <a:extLst>
              <a:ext uri="{FF2B5EF4-FFF2-40B4-BE49-F238E27FC236}">
                <a16:creationId xmlns:a16="http://schemas.microsoft.com/office/drawing/2014/main" id="{740D2EC9-D60C-E12D-4A5C-99A58101276D}"/>
              </a:ext>
            </a:extLst>
          </p:cNvPr>
          <p:cNvPicPr>
            <a:picLocks noChangeAspect="1"/>
          </p:cNvPicPr>
          <p:nvPr/>
        </p:nvPicPr>
        <p:blipFill>
          <a:blip r:embed="rId5"/>
          <a:stretch>
            <a:fillRect/>
          </a:stretch>
        </p:blipFill>
        <p:spPr>
          <a:xfrm>
            <a:off x="6008914" y="1385022"/>
            <a:ext cx="5618655" cy="3423742"/>
          </a:xfrm>
          <a:prstGeom prst="rect">
            <a:avLst/>
          </a:prstGeom>
        </p:spPr>
      </p:pic>
      <p:pic>
        <p:nvPicPr>
          <p:cNvPr id="10" name="Picture 9">
            <a:extLst>
              <a:ext uri="{FF2B5EF4-FFF2-40B4-BE49-F238E27FC236}">
                <a16:creationId xmlns:a16="http://schemas.microsoft.com/office/drawing/2014/main" id="{CAD8958F-665A-1CCC-C005-35A689C0D9BB}"/>
              </a:ext>
            </a:extLst>
          </p:cNvPr>
          <p:cNvPicPr>
            <a:picLocks noChangeAspect="1"/>
          </p:cNvPicPr>
          <p:nvPr/>
        </p:nvPicPr>
        <p:blipFill>
          <a:blip r:embed="rId6"/>
          <a:srcRect l="20670" t="18342"/>
          <a:stretch>
            <a:fillRect/>
          </a:stretch>
        </p:blipFill>
        <p:spPr>
          <a:xfrm>
            <a:off x="4041321" y="4081512"/>
            <a:ext cx="3834491" cy="2466926"/>
          </a:xfrm>
          <a:prstGeom prst="rect">
            <a:avLst/>
          </a:prstGeom>
        </p:spPr>
      </p:pic>
    </p:spTree>
    <p:extLst>
      <p:ext uri="{BB962C8B-B14F-4D97-AF65-F5344CB8AC3E}">
        <p14:creationId xmlns:p14="http://schemas.microsoft.com/office/powerpoint/2010/main" val="37064381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4">
          <a:extLst>
            <a:ext uri="{FF2B5EF4-FFF2-40B4-BE49-F238E27FC236}">
              <a16:creationId xmlns:a16="http://schemas.microsoft.com/office/drawing/2014/main" id="{C89B0920-1EC1-5769-EBCC-90348A8A0AC4}"/>
            </a:ext>
          </a:extLst>
        </p:cNvPr>
        <p:cNvGrpSpPr/>
        <p:nvPr/>
      </p:nvGrpSpPr>
      <p:grpSpPr>
        <a:xfrm>
          <a:off x="0" y="0"/>
          <a:ext cx="0" cy="0"/>
          <a:chOff x="0" y="0"/>
          <a:chExt cx="0" cy="0"/>
        </a:xfrm>
      </p:grpSpPr>
      <p:sp>
        <p:nvSpPr>
          <p:cNvPr id="105" name="Google Shape;105;p4">
            <a:extLst>
              <a:ext uri="{FF2B5EF4-FFF2-40B4-BE49-F238E27FC236}">
                <a16:creationId xmlns:a16="http://schemas.microsoft.com/office/drawing/2014/main" id="{4FDF839C-3B8E-7B8C-D358-28F7FB823DD7}"/>
              </a:ext>
            </a:extLst>
          </p:cNvPr>
          <p:cNvSpPr txBox="1">
            <a:spLocks noGrp="1"/>
          </p:cNvSpPr>
          <p:nvPr>
            <p:ph type="title"/>
          </p:nvPr>
        </p:nvSpPr>
        <p:spPr>
          <a:xfrm>
            <a:off x="534259" y="309562"/>
            <a:ext cx="4794825" cy="382156"/>
          </a:xfrm>
          <a:prstGeom prst="rect">
            <a:avLst/>
          </a:prstGeom>
          <a:noFill/>
          <a:ln>
            <a:noFill/>
          </a:ln>
        </p:spPr>
        <p:txBody>
          <a:bodyPr spcFirstLastPara="1" wrap="square" lIns="0" tIns="12700" rIns="0" bIns="0" anchor="ctr" anchorCtr="0">
            <a:spAutoFit/>
          </a:bodyPr>
          <a:lstStyle/>
          <a:p>
            <a:pPr marL="12700" lvl="0" indent="0" algn="l" rtl="0">
              <a:lnSpc>
                <a:spcPct val="100000"/>
              </a:lnSpc>
              <a:spcBef>
                <a:spcPts val="0"/>
              </a:spcBef>
              <a:spcAft>
                <a:spcPts val="0"/>
              </a:spcAft>
              <a:buClr>
                <a:srgbClr val="04A2B9"/>
              </a:buClr>
              <a:buSzPts val="2400"/>
              <a:buFont typeface="Proxima Nova"/>
              <a:buNone/>
            </a:pPr>
            <a:r>
              <a:rPr lang="en-US" sz="2400" dirty="0">
                <a:solidFill>
                  <a:srgbClr val="04A2B9"/>
                </a:solidFill>
                <a:latin typeface="Proxima Nova"/>
                <a:ea typeface="Proxima Nova"/>
                <a:cs typeface="Proxima Nova"/>
                <a:sym typeface="Proxima Nova"/>
              </a:rPr>
              <a:t>UI Screen</a:t>
            </a:r>
          </a:p>
        </p:txBody>
      </p:sp>
      <p:pic>
        <p:nvPicPr>
          <p:cNvPr id="4" name="Picture 3">
            <a:extLst>
              <a:ext uri="{FF2B5EF4-FFF2-40B4-BE49-F238E27FC236}">
                <a16:creationId xmlns:a16="http://schemas.microsoft.com/office/drawing/2014/main" id="{B31C214F-A064-CFF5-EFE2-BF5ACA5D35ED}"/>
              </a:ext>
            </a:extLst>
          </p:cNvPr>
          <p:cNvPicPr>
            <a:picLocks noChangeAspect="1"/>
          </p:cNvPicPr>
          <p:nvPr/>
        </p:nvPicPr>
        <p:blipFill>
          <a:blip r:embed="rId4"/>
          <a:stretch>
            <a:fillRect/>
          </a:stretch>
        </p:blipFill>
        <p:spPr>
          <a:xfrm>
            <a:off x="1510392" y="1336560"/>
            <a:ext cx="8520793" cy="5325496"/>
          </a:xfrm>
          <a:prstGeom prst="rect">
            <a:avLst/>
          </a:prstGeom>
        </p:spPr>
      </p:pic>
    </p:spTree>
    <p:extLst>
      <p:ext uri="{BB962C8B-B14F-4D97-AF65-F5344CB8AC3E}">
        <p14:creationId xmlns:p14="http://schemas.microsoft.com/office/powerpoint/2010/main" val="19311206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4">
          <a:extLst>
            <a:ext uri="{FF2B5EF4-FFF2-40B4-BE49-F238E27FC236}">
              <a16:creationId xmlns:a16="http://schemas.microsoft.com/office/drawing/2014/main" id="{C582D248-9C40-1005-020F-ABB7D34175B1}"/>
            </a:ext>
          </a:extLst>
        </p:cNvPr>
        <p:cNvGrpSpPr/>
        <p:nvPr/>
      </p:nvGrpSpPr>
      <p:grpSpPr>
        <a:xfrm>
          <a:off x="0" y="0"/>
          <a:ext cx="0" cy="0"/>
          <a:chOff x="0" y="0"/>
          <a:chExt cx="0" cy="0"/>
        </a:xfrm>
      </p:grpSpPr>
      <p:sp>
        <p:nvSpPr>
          <p:cNvPr id="105" name="Google Shape;105;p4">
            <a:extLst>
              <a:ext uri="{FF2B5EF4-FFF2-40B4-BE49-F238E27FC236}">
                <a16:creationId xmlns:a16="http://schemas.microsoft.com/office/drawing/2014/main" id="{223B9FDA-9B10-D795-CECD-822E361F6FF0}"/>
              </a:ext>
            </a:extLst>
          </p:cNvPr>
          <p:cNvSpPr txBox="1">
            <a:spLocks noGrp="1"/>
          </p:cNvSpPr>
          <p:nvPr>
            <p:ph type="title"/>
          </p:nvPr>
        </p:nvSpPr>
        <p:spPr>
          <a:xfrm>
            <a:off x="534259" y="309562"/>
            <a:ext cx="4794825" cy="382156"/>
          </a:xfrm>
          <a:prstGeom prst="rect">
            <a:avLst/>
          </a:prstGeom>
          <a:noFill/>
          <a:ln>
            <a:noFill/>
          </a:ln>
        </p:spPr>
        <p:txBody>
          <a:bodyPr spcFirstLastPara="1" wrap="square" lIns="0" tIns="12700" rIns="0" bIns="0" anchor="ctr" anchorCtr="0">
            <a:spAutoFit/>
          </a:bodyPr>
          <a:lstStyle/>
          <a:p>
            <a:pPr marL="12700" lvl="0" indent="0" algn="l" rtl="0">
              <a:lnSpc>
                <a:spcPct val="100000"/>
              </a:lnSpc>
              <a:spcBef>
                <a:spcPts val="0"/>
              </a:spcBef>
              <a:spcAft>
                <a:spcPts val="0"/>
              </a:spcAft>
              <a:buClr>
                <a:srgbClr val="04A2B9"/>
              </a:buClr>
              <a:buSzPts val="2400"/>
              <a:buFont typeface="Proxima Nova"/>
              <a:buNone/>
            </a:pPr>
            <a:r>
              <a:rPr lang="en-US" sz="2400" dirty="0">
                <a:solidFill>
                  <a:srgbClr val="04A2B9"/>
                </a:solidFill>
                <a:latin typeface="Proxima Nova"/>
                <a:ea typeface="Proxima Nova"/>
                <a:cs typeface="Proxima Nova"/>
                <a:sym typeface="Proxima Nova"/>
              </a:rPr>
              <a:t>UI Screen</a:t>
            </a:r>
          </a:p>
        </p:txBody>
      </p:sp>
      <p:pic>
        <p:nvPicPr>
          <p:cNvPr id="4" name="Picture 3">
            <a:extLst>
              <a:ext uri="{FF2B5EF4-FFF2-40B4-BE49-F238E27FC236}">
                <a16:creationId xmlns:a16="http://schemas.microsoft.com/office/drawing/2014/main" id="{312468AC-254B-FE47-AB62-30A6C454328D}"/>
              </a:ext>
            </a:extLst>
          </p:cNvPr>
          <p:cNvPicPr>
            <a:picLocks noChangeAspect="1"/>
          </p:cNvPicPr>
          <p:nvPr/>
        </p:nvPicPr>
        <p:blipFill>
          <a:blip r:embed="rId4"/>
          <a:stretch>
            <a:fillRect/>
          </a:stretch>
        </p:blipFill>
        <p:spPr>
          <a:xfrm>
            <a:off x="1543050" y="1293358"/>
            <a:ext cx="8447314" cy="5279572"/>
          </a:xfrm>
          <a:prstGeom prst="rect">
            <a:avLst/>
          </a:prstGeom>
        </p:spPr>
      </p:pic>
    </p:spTree>
    <p:extLst>
      <p:ext uri="{BB962C8B-B14F-4D97-AF65-F5344CB8AC3E}">
        <p14:creationId xmlns:p14="http://schemas.microsoft.com/office/powerpoint/2010/main" val="10222115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4">
          <a:extLst>
            <a:ext uri="{FF2B5EF4-FFF2-40B4-BE49-F238E27FC236}">
              <a16:creationId xmlns:a16="http://schemas.microsoft.com/office/drawing/2014/main" id="{2DCAF65D-F779-33F6-15F4-181BFC80AE57}"/>
            </a:ext>
          </a:extLst>
        </p:cNvPr>
        <p:cNvGrpSpPr/>
        <p:nvPr/>
      </p:nvGrpSpPr>
      <p:grpSpPr>
        <a:xfrm>
          <a:off x="0" y="0"/>
          <a:ext cx="0" cy="0"/>
          <a:chOff x="0" y="0"/>
          <a:chExt cx="0" cy="0"/>
        </a:xfrm>
      </p:grpSpPr>
      <p:sp>
        <p:nvSpPr>
          <p:cNvPr id="105" name="Google Shape;105;p4">
            <a:extLst>
              <a:ext uri="{FF2B5EF4-FFF2-40B4-BE49-F238E27FC236}">
                <a16:creationId xmlns:a16="http://schemas.microsoft.com/office/drawing/2014/main" id="{944D3C51-0B49-FF5B-ED4C-30164DBD4EDA}"/>
              </a:ext>
            </a:extLst>
          </p:cNvPr>
          <p:cNvSpPr txBox="1">
            <a:spLocks noGrp="1"/>
          </p:cNvSpPr>
          <p:nvPr>
            <p:ph type="title"/>
          </p:nvPr>
        </p:nvSpPr>
        <p:spPr>
          <a:xfrm>
            <a:off x="534259" y="309562"/>
            <a:ext cx="4794825" cy="382156"/>
          </a:xfrm>
          <a:prstGeom prst="rect">
            <a:avLst/>
          </a:prstGeom>
          <a:noFill/>
          <a:ln>
            <a:noFill/>
          </a:ln>
        </p:spPr>
        <p:txBody>
          <a:bodyPr spcFirstLastPara="1" wrap="square" lIns="0" tIns="12700" rIns="0" bIns="0" anchor="ctr" anchorCtr="0">
            <a:spAutoFit/>
          </a:bodyPr>
          <a:lstStyle/>
          <a:p>
            <a:pPr marL="12700" lvl="0" indent="0" algn="l" rtl="0">
              <a:lnSpc>
                <a:spcPct val="100000"/>
              </a:lnSpc>
              <a:spcBef>
                <a:spcPts val="0"/>
              </a:spcBef>
              <a:spcAft>
                <a:spcPts val="0"/>
              </a:spcAft>
              <a:buClr>
                <a:srgbClr val="04A2B9"/>
              </a:buClr>
              <a:buSzPts val="2400"/>
              <a:buFont typeface="Proxima Nova"/>
              <a:buNone/>
            </a:pPr>
            <a:r>
              <a:rPr lang="en-US" sz="2400" dirty="0">
                <a:solidFill>
                  <a:srgbClr val="04A2B9"/>
                </a:solidFill>
                <a:latin typeface="Proxima Nova"/>
                <a:ea typeface="Proxima Nova"/>
                <a:cs typeface="Proxima Nova"/>
                <a:sym typeface="Proxima Nova"/>
              </a:rPr>
              <a:t>UI Screen</a:t>
            </a:r>
          </a:p>
        </p:txBody>
      </p:sp>
      <p:pic>
        <p:nvPicPr>
          <p:cNvPr id="4" name="Picture 3">
            <a:extLst>
              <a:ext uri="{FF2B5EF4-FFF2-40B4-BE49-F238E27FC236}">
                <a16:creationId xmlns:a16="http://schemas.microsoft.com/office/drawing/2014/main" id="{3A18F344-30BD-EA49-2EFB-7DFDD713CA2C}"/>
              </a:ext>
            </a:extLst>
          </p:cNvPr>
          <p:cNvPicPr>
            <a:picLocks noChangeAspect="1"/>
          </p:cNvPicPr>
          <p:nvPr/>
        </p:nvPicPr>
        <p:blipFill>
          <a:blip r:embed="rId4"/>
          <a:stretch>
            <a:fillRect/>
          </a:stretch>
        </p:blipFill>
        <p:spPr>
          <a:xfrm>
            <a:off x="1543049" y="1226343"/>
            <a:ext cx="8684078" cy="5427549"/>
          </a:xfrm>
          <a:prstGeom prst="rect">
            <a:avLst/>
          </a:prstGeom>
        </p:spPr>
      </p:pic>
    </p:spTree>
    <p:extLst>
      <p:ext uri="{BB962C8B-B14F-4D97-AF65-F5344CB8AC3E}">
        <p14:creationId xmlns:p14="http://schemas.microsoft.com/office/powerpoint/2010/main" val="24710323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4">
          <a:extLst>
            <a:ext uri="{FF2B5EF4-FFF2-40B4-BE49-F238E27FC236}">
              <a16:creationId xmlns:a16="http://schemas.microsoft.com/office/drawing/2014/main" id="{5D027760-9668-EF27-DAA6-45996F20EEE3}"/>
            </a:ext>
          </a:extLst>
        </p:cNvPr>
        <p:cNvGrpSpPr/>
        <p:nvPr/>
      </p:nvGrpSpPr>
      <p:grpSpPr>
        <a:xfrm>
          <a:off x="0" y="0"/>
          <a:ext cx="0" cy="0"/>
          <a:chOff x="0" y="0"/>
          <a:chExt cx="0" cy="0"/>
        </a:xfrm>
      </p:grpSpPr>
      <p:sp>
        <p:nvSpPr>
          <p:cNvPr id="105" name="Google Shape;105;p4">
            <a:extLst>
              <a:ext uri="{FF2B5EF4-FFF2-40B4-BE49-F238E27FC236}">
                <a16:creationId xmlns:a16="http://schemas.microsoft.com/office/drawing/2014/main" id="{C2AF96ED-C0C3-5899-3321-0A8E926E37BE}"/>
              </a:ext>
            </a:extLst>
          </p:cNvPr>
          <p:cNvSpPr txBox="1">
            <a:spLocks noGrp="1"/>
          </p:cNvSpPr>
          <p:nvPr>
            <p:ph type="title"/>
          </p:nvPr>
        </p:nvSpPr>
        <p:spPr>
          <a:xfrm>
            <a:off x="534259" y="309562"/>
            <a:ext cx="4794825" cy="382156"/>
          </a:xfrm>
          <a:prstGeom prst="rect">
            <a:avLst/>
          </a:prstGeom>
          <a:noFill/>
          <a:ln>
            <a:noFill/>
          </a:ln>
        </p:spPr>
        <p:txBody>
          <a:bodyPr spcFirstLastPara="1" wrap="square" lIns="0" tIns="12700" rIns="0" bIns="0" anchor="ctr" anchorCtr="0">
            <a:spAutoFit/>
          </a:bodyPr>
          <a:lstStyle/>
          <a:p>
            <a:pPr marL="12700" lvl="0" indent="0" algn="l" rtl="0">
              <a:lnSpc>
                <a:spcPct val="100000"/>
              </a:lnSpc>
              <a:spcBef>
                <a:spcPts val="0"/>
              </a:spcBef>
              <a:spcAft>
                <a:spcPts val="0"/>
              </a:spcAft>
              <a:buClr>
                <a:srgbClr val="04A2B9"/>
              </a:buClr>
              <a:buSzPts val="2400"/>
              <a:buFont typeface="Proxima Nova"/>
              <a:buNone/>
            </a:pPr>
            <a:r>
              <a:rPr lang="en-US" sz="2400" dirty="0">
                <a:solidFill>
                  <a:srgbClr val="04A2B9"/>
                </a:solidFill>
                <a:latin typeface="Proxima Nova"/>
                <a:ea typeface="Proxima Nova"/>
                <a:cs typeface="Proxima Nova"/>
                <a:sym typeface="Proxima Nova"/>
              </a:rPr>
              <a:t>UI Screen</a:t>
            </a:r>
          </a:p>
        </p:txBody>
      </p:sp>
      <p:pic>
        <p:nvPicPr>
          <p:cNvPr id="4" name="Picture 3">
            <a:extLst>
              <a:ext uri="{FF2B5EF4-FFF2-40B4-BE49-F238E27FC236}">
                <a16:creationId xmlns:a16="http://schemas.microsoft.com/office/drawing/2014/main" id="{FB33695A-3873-707C-E7F2-FD0B82C1C271}"/>
              </a:ext>
            </a:extLst>
          </p:cNvPr>
          <p:cNvPicPr>
            <a:picLocks noChangeAspect="1"/>
          </p:cNvPicPr>
          <p:nvPr/>
        </p:nvPicPr>
        <p:blipFill>
          <a:blip r:embed="rId4"/>
          <a:stretch>
            <a:fillRect/>
          </a:stretch>
        </p:blipFill>
        <p:spPr>
          <a:xfrm>
            <a:off x="1485900" y="1171915"/>
            <a:ext cx="8602436" cy="5376523"/>
          </a:xfrm>
          <a:prstGeom prst="rect">
            <a:avLst/>
          </a:prstGeom>
        </p:spPr>
      </p:pic>
    </p:spTree>
    <p:extLst>
      <p:ext uri="{BB962C8B-B14F-4D97-AF65-F5344CB8AC3E}">
        <p14:creationId xmlns:p14="http://schemas.microsoft.com/office/powerpoint/2010/main" val="33025251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4">
          <a:extLst>
            <a:ext uri="{FF2B5EF4-FFF2-40B4-BE49-F238E27FC236}">
              <a16:creationId xmlns:a16="http://schemas.microsoft.com/office/drawing/2014/main" id="{219374EA-9863-D14C-644E-77229FB6C14D}"/>
            </a:ext>
          </a:extLst>
        </p:cNvPr>
        <p:cNvGrpSpPr/>
        <p:nvPr/>
      </p:nvGrpSpPr>
      <p:grpSpPr>
        <a:xfrm>
          <a:off x="0" y="0"/>
          <a:ext cx="0" cy="0"/>
          <a:chOff x="0" y="0"/>
          <a:chExt cx="0" cy="0"/>
        </a:xfrm>
      </p:grpSpPr>
      <p:sp>
        <p:nvSpPr>
          <p:cNvPr id="105" name="Google Shape;105;p4">
            <a:extLst>
              <a:ext uri="{FF2B5EF4-FFF2-40B4-BE49-F238E27FC236}">
                <a16:creationId xmlns:a16="http://schemas.microsoft.com/office/drawing/2014/main" id="{2E5C3047-F561-445C-B420-D7A3E91F847E}"/>
              </a:ext>
            </a:extLst>
          </p:cNvPr>
          <p:cNvSpPr txBox="1">
            <a:spLocks noGrp="1"/>
          </p:cNvSpPr>
          <p:nvPr>
            <p:ph type="title"/>
          </p:nvPr>
        </p:nvSpPr>
        <p:spPr>
          <a:xfrm>
            <a:off x="534259" y="309562"/>
            <a:ext cx="4794825" cy="382156"/>
          </a:xfrm>
          <a:prstGeom prst="rect">
            <a:avLst/>
          </a:prstGeom>
          <a:noFill/>
          <a:ln>
            <a:noFill/>
          </a:ln>
        </p:spPr>
        <p:txBody>
          <a:bodyPr spcFirstLastPara="1" wrap="square" lIns="0" tIns="12700" rIns="0" bIns="0" anchor="ctr" anchorCtr="0">
            <a:spAutoFit/>
          </a:bodyPr>
          <a:lstStyle/>
          <a:p>
            <a:pPr marL="12700" lvl="0" indent="0" algn="l" rtl="0">
              <a:lnSpc>
                <a:spcPct val="100000"/>
              </a:lnSpc>
              <a:spcBef>
                <a:spcPts val="0"/>
              </a:spcBef>
              <a:spcAft>
                <a:spcPts val="0"/>
              </a:spcAft>
              <a:buClr>
                <a:srgbClr val="04A2B9"/>
              </a:buClr>
              <a:buSzPts val="2400"/>
              <a:buFont typeface="Proxima Nova"/>
              <a:buNone/>
            </a:pPr>
            <a:r>
              <a:rPr lang="en-US" sz="2400" dirty="0">
                <a:solidFill>
                  <a:srgbClr val="04A2B9"/>
                </a:solidFill>
                <a:latin typeface="Proxima Nova"/>
                <a:ea typeface="Proxima Nova"/>
                <a:cs typeface="Proxima Nova"/>
                <a:sym typeface="Proxima Nova"/>
              </a:rPr>
              <a:t>UI Screen</a:t>
            </a:r>
          </a:p>
        </p:txBody>
      </p:sp>
      <p:pic>
        <p:nvPicPr>
          <p:cNvPr id="4" name="Picture 3">
            <a:extLst>
              <a:ext uri="{FF2B5EF4-FFF2-40B4-BE49-F238E27FC236}">
                <a16:creationId xmlns:a16="http://schemas.microsoft.com/office/drawing/2014/main" id="{947DFF75-26EC-987E-3A0F-E35C3A8B91DD}"/>
              </a:ext>
            </a:extLst>
          </p:cNvPr>
          <p:cNvPicPr>
            <a:picLocks noChangeAspect="1"/>
          </p:cNvPicPr>
          <p:nvPr/>
        </p:nvPicPr>
        <p:blipFill>
          <a:blip r:embed="rId4"/>
          <a:stretch>
            <a:fillRect/>
          </a:stretch>
        </p:blipFill>
        <p:spPr>
          <a:xfrm>
            <a:off x="367394" y="1678441"/>
            <a:ext cx="5446830" cy="3609125"/>
          </a:xfrm>
          <a:prstGeom prst="rect">
            <a:avLst/>
          </a:prstGeom>
        </p:spPr>
      </p:pic>
      <p:pic>
        <p:nvPicPr>
          <p:cNvPr id="6" name="Picture 5">
            <a:extLst>
              <a:ext uri="{FF2B5EF4-FFF2-40B4-BE49-F238E27FC236}">
                <a16:creationId xmlns:a16="http://schemas.microsoft.com/office/drawing/2014/main" id="{D4B52C64-907A-0431-A9D2-379588734B02}"/>
              </a:ext>
            </a:extLst>
          </p:cNvPr>
          <p:cNvPicPr>
            <a:picLocks noChangeAspect="1"/>
          </p:cNvPicPr>
          <p:nvPr/>
        </p:nvPicPr>
        <p:blipFill>
          <a:blip r:embed="rId5"/>
          <a:stretch>
            <a:fillRect/>
          </a:stretch>
        </p:blipFill>
        <p:spPr>
          <a:xfrm>
            <a:off x="6096000" y="1678441"/>
            <a:ext cx="5597979" cy="3609125"/>
          </a:xfrm>
          <a:prstGeom prst="rect">
            <a:avLst/>
          </a:prstGeom>
        </p:spPr>
      </p:pic>
    </p:spTree>
    <p:extLst>
      <p:ext uri="{BB962C8B-B14F-4D97-AF65-F5344CB8AC3E}">
        <p14:creationId xmlns:p14="http://schemas.microsoft.com/office/powerpoint/2010/main" val="1644478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4">
          <a:extLst>
            <a:ext uri="{FF2B5EF4-FFF2-40B4-BE49-F238E27FC236}">
              <a16:creationId xmlns:a16="http://schemas.microsoft.com/office/drawing/2014/main" id="{822C4E3C-D6D0-3EDE-8E42-9243648C008B}"/>
            </a:ext>
          </a:extLst>
        </p:cNvPr>
        <p:cNvGrpSpPr/>
        <p:nvPr/>
      </p:nvGrpSpPr>
      <p:grpSpPr>
        <a:xfrm>
          <a:off x="0" y="0"/>
          <a:ext cx="0" cy="0"/>
          <a:chOff x="0" y="0"/>
          <a:chExt cx="0" cy="0"/>
        </a:xfrm>
      </p:grpSpPr>
      <p:sp>
        <p:nvSpPr>
          <p:cNvPr id="105" name="Google Shape;105;p4">
            <a:extLst>
              <a:ext uri="{FF2B5EF4-FFF2-40B4-BE49-F238E27FC236}">
                <a16:creationId xmlns:a16="http://schemas.microsoft.com/office/drawing/2014/main" id="{4F853F91-EBF5-B80A-8F62-04C83EB01F7D}"/>
              </a:ext>
            </a:extLst>
          </p:cNvPr>
          <p:cNvSpPr txBox="1">
            <a:spLocks noGrp="1"/>
          </p:cNvSpPr>
          <p:nvPr>
            <p:ph type="title"/>
          </p:nvPr>
        </p:nvSpPr>
        <p:spPr>
          <a:xfrm>
            <a:off x="534259" y="309562"/>
            <a:ext cx="4794825" cy="382156"/>
          </a:xfrm>
          <a:prstGeom prst="rect">
            <a:avLst/>
          </a:prstGeom>
          <a:noFill/>
          <a:ln>
            <a:noFill/>
          </a:ln>
        </p:spPr>
        <p:txBody>
          <a:bodyPr spcFirstLastPara="1" wrap="square" lIns="0" tIns="12700" rIns="0" bIns="0" anchor="ctr" anchorCtr="0">
            <a:spAutoFit/>
          </a:bodyPr>
          <a:lstStyle/>
          <a:p>
            <a:pPr marL="12700" lvl="0" indent="0" algn="l" rtl="0">
              <a:lnSpc>
                <a:spcPct val="100000"/>
              </a:lnSpc>
              <a:spcBef>
                <a:spcPts val="0"/>
              </a:spcBef>
              <a:spcAft>
                <a:spcPts val="0"/>
              </a:spcAft>
              <a:buClr>
                <a:srgbClr val="04A2B9"/>
              </a:buClr>
              <a:buSzPts val="2400"/>
              <a:buFont typeface="Proxima Nova"/>
              <a:buNone/>
            </a:pPr>
            <a:r>
              <a:rPr lang="en-US" sz="2400" dirty="0">
                <a:solidFill>
                  <a:srgbClr val="04A2B9"/>
                </a:solidFill>
                <a:latin typeface="Proxima Nova"/>
                <a:ea typeface="Proxima Nova"/>
                <a:cs typeface="Proxima Nova"/>
                <a:sym typeface="Proxima Nova"/>
              </a:rPr>
              <a:t>UI Screen</a:t>
            </a:r>
          </a:p>
        </p:txBody>
      </p:sp>
      <p:pic>
        <p:nvPicPr>
          <p:cNvPr id="4" name="Picture 3">
            <a:extLst>
              <a:ext uri="{FF2B5EF4-FFF2-40B4-BE49-F238E27FC236}">
                <a16:creationId xmlns:a16="http://schemas.microsoft.com/office/drawing/2014/main" id="{A8355916-F05E-6109-05A4-055964584606}"/>
              </a:ext>
            </a:extLst>
          </p:cNvPr>
          <p:cNvPicPr>
            <a:picLocks noChangeAspect="1"/>
          </p:cNvPicPr>
          <p:nvPr/>
        </p:nvPicPr>
        <p:blipFill>
          <a:blip r:embed="rId4"/>
          <a:stretch>
            <a:fillRect/>
          </a:stretch>
        </p:blipFill>
        <p:spPr>
          <a:xfrm>
            <a:off x="6771825" y="1379764"/>
            <a:ext cx="4588491" cy="4689422"/>
          </a:xfrm>
          <a:prstGeom prst="rect">
            <a:avLst/>
          </a:prstGeom>
        </p:spPr>
      </p:pic>
      <p:pic>
        <p:nvPicPr>
          <p:cNvPr id="6" name="Picture 5">
            <a:extLst>
              <a:ext uri="{FF2B5EF4-FFF2-40B4-BE49-F238E27FC236}">
                <a16:creationId xmlns:a16="http://schemas.microsoft.com/office/drawing/2014/main" id="{AF42012A-9DA6-C42A-672D-E15DAC614D11}"/>
              </a:ext>
            </a:extLst>
          </p:cNvPr>
          <p:cNvPicPr>
            <a:picLocks noChangeAspect="1"/>
          </p:cNvPicPr>
          <p:nvPr/>
        </p:nvPicPr>
        <p:blipFill>
          <a:blip r:embed="rId5"/>
          <a:stretch>
            <a:fillRect/>
          </a:stretch>
        </p:blipFill>
        <p:spPr>
          <a:xfrm>
            <a:off x="534260" y="1379764"/>
            <a:ext cx="5878286" cy="4767943"/>
          </a:xfrm>
          <a:prstGeom prst="rect">
            <a:avLst/>
          </a:prstGeom>
        </p:spPr>
      </p:pic>
    </p:spTree>
    <p:extLst>
      <p:ext uri="{BB962C8B-B14F-4D97-AF65-F5344CB8AC3E}">
        <p14:creationId xmlns:p14="http://schemas.microsoft.com/office/powerpoint/2010/main" val="24118610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4">
          <a:extLst>
            <a:ext uri="{FF2B5EF4-FFF2-40B4-BE49-F238E27FC236}">
              <a16:creationId xmlns:a16="http://schemas.microsoft.com/office/drawing/2014/main" id="{E43BC613-D14A-452C-E716-71620FEB0D5A}"/>
            </a:ext>
          </a:extLst>
        </p:cNvPr>
        <p:cNvGrpSpPr/>
        <p:nvPr/>
      </p:nvGrpSpPr>
      <p:grpSpPr>
        <a:xfrm>
          <a:off x="0" y="0"/>
          <a:ext cx="0" cy="0"/>
          <a:chOff x="0" y="0"/>
          <a:chExt cx="0" cy="0"/>
        </a:xfrm>
      </p:grpSpPr>
      <p:sp>
        <p:nvSpPr>
          <p:cNvPr id="105" name="Google Shape;105;p4">
            <a:extLst>
              <a:ext uri="{FF2B5EF4-FFF2-40B4-BE49-F238E27FC236}">
                <a16:creationId xmlns:a16="http://schemas.microsoft.com/office/drawing/2014/main" id="{B242F69D-507A-8E76-04F4-8A8B849B6A57}"/>
              </a:ext>
            </a:extLst>
          </p:cNvPr>
          <p:cNvSpPr txBox="1">
            <a:spLocks noGrp="1"/>
          </p:cNvSpPr>
          <p:nvPr>
            <p:ph type="title"/>
          </p:nvPr>
        </p:nvSpPr>
        <p:spPr>
          <a:xfrm>
            <a:off x="534259" y="309562"/>
            <a:ext cx="4794825" cy="382156"/>
          </a:xfrm>
          <a:prstGeom prst="rect">
            <a:avLst/>
          </a:prstGeom>
          <a:noFill/>
          <a:ln>
            <a:noFill/>
          </a:ln>
        </p:spPr>
        <p:txBody>
          <a:bodyPr spcFirstLastPara="1" wrap="square" lIns="0" tIns="12700" rIns="0" bIns="0" anchor="ctr" anchorCtr="0">
            <a:spAutoFit/>
          </a:bodyPr>
          <a:lstStyle/>
          <a:p>
            <a:pPr marL="12700" lvl="0" indent="0" algn="l" rtl="0">
              <a:lnSpc>
                <a:spcPct val="100000"/>
              </a:lnSpc>
              <a:spcBef>
                <a:spcPts val="0"/>
              </a:spcBef>
              <a:spcAft>
                <a:spcPts val="0"/>
              </a:spcAft>
              <a:buClr>
                <a:srgbClr val="04A2B9"/>
              </a:buClr>
              <a:buSzPts val="2400"/>
              <a:buFont typeface="Proxima Nova"/>
              <a:buNone/>
            </a:pPr>
            <a:r>
              <a:rPr lang="en-US" sz="2400" dirty="0">
                <a:solidFill>
                  <a:srgbClr val="04A2B9"/>
                </a:solidFill>
                <a:latin typeface="Proxima Nova"/>
                <a:ea typeface="Proxima Nova"/>
                <a:cs typeface="Proxima Nova"/>
                <a:sym typeface="Proxima Nova"/>
              </a:rPr>
              <a:t>Testing</a:t>
            </a:r>
          </a:p>
        </p:txBody>
      </p:sp>
      <p:graphicFrame>
        <p:nvGraphicFramePr>
          <p:cNvPr id="7" name="Table 6">
            <a:extLst>
              <a:ext uri="{FF2B5EF4-FFF2-40B4-BE49-F238E27FC236}">
                <a16:creationId xmlns:a16="http://schemas.microsoft.com/office/drawing/2014/main" id="{569D8EDF-F14F-2A44-5285-CD73AECCD954}"/>
              </a:ext>
            </a:extLst>
          </p:cNvPr>
          <p:cNvGraphicFramePr>
            <a:graphicFrameLocks noGrp="1"/>
          </p:cNvGraphicFramePr>
          <p:nvPr/>
        </p:nvGraphicFramePr>
        <p:xfrm>
          <a:off x="838200" y="1852454"/>
          <a:ext cx="10515600" cy="4297680"/>
        </p:xfrm>
        <a:graphic>
          <a:graphicData uri="http://schemas.openxmlformats.org/drawingml/2006/table">
            <a:tbl>
              <a:tblPr/>
              <a:tblGrid>
                <a:gridCol w="2103120">
                  <a:extLst>
                    <a:ext uri="{9D8B030D-6E8A-4147-A177-3AD203B41FA5}">
                      <a16:colId xmlns:a16="http://schemas.microsoft.com/office/drawing/2014/main" val="1590556733"/>
                    </a:ext>
                  </a:extLst>
                </a:gridCol>
                <a:gridCol w="2103120">
                  <a:extLst>
                    <a:ext uri="{9D8B030D-6E8A-4147-A177-3AD203B41FA5}">
                      <a16:colId xmlns:a16="http://schemas.microsoft.com/office/drawing/2014/main" val="2935979935"/>
                    </a:ext>
                  </a:extLst>
                </a:gridCol>
                <a:gridCol w="2103120">
                  <a:extLst>
                    <a:ext uri="{9D8B030D-6E8A-4147-A177-3AD203B41FA5}">
                      <a16:colId xmlns:a16="http://schemas.microsoft.com/office/drawing/2014/main" val="1549417023"/>
                    </a:ext>
                  </a:extLst>
                </a:gridCol>
                <a:gridCol w="2103120">
                  <a:extLst>
                    <a:ext uri="{9D8B030D-6E8A-4147-A177-3AD203B41FA5}">
                      <a16:colId xmlns:a16="http://schemas.microsoft.com/office/drawing/2014/main" val="3393373789"/>
                    </a:ext>
                  </a:extLst>
                </a:gridCol>
                <a:gridCol w="2103120">
                  <a:extLst>
                    <a:ext uri="{9D8B030D-6E8A-4147-A177-3AD203B41FA5}">
                      <a16:colId xmlns:a16="http://schemas.microsoft.com/office/drawing/2014/main" val="4260537009"/>
                    </a:ext>
                  </a:extLst>
                </a:gridCol>
              </a:tblGrid>
              <a:tr h="0">
                <a:tc>
                  <a:txBody>
                    <a:bodyPr/>
                    <a:lstStyle/>
                    <a:p>
                      <a:pPr>
                        <a:buNone/>
                      </a:pPr>
                      <a:r>
                        <a:rPr lang="en-IN"/>
                        <a:t>Test ID</a:t>
                      </a:r>
                    </a:p>
                  </a:txBody>
                  <a:tcPr anchor="ctr">
                    <a:lnL>
                      <a:noFill/>
                    </a:lnL>
                    <a:lnR>
                      <a:noFill/>
                    </a:lnR>
                    <a:lnT>
                      <a:noFill/>
                    </a:lnT>
                    <a:lnB>
                      <a:noFill/>
                    </a:lnB>
                    <a:noFill/>
                  </a:tcPr>
                </a:tc>
                <a:tc>
                  <a:txBody>
                    <a:bodyPr/>
                    <a:lstStyle/>
                    <a:p>
                      <a:pPr>
                        <a:buNone/>
                      </a:pPr>
                      <a:r>
                        <a:rPr lang="en-IN" dirty="0"/>
                        <a:t>Test Condition</a:t>
                      </a:r>
                    </a:p>
                  </a:txBody>
                  <a:tcPr anchor="ctr">
                    <a:lnL>
                      <a:noFill/>
                    </a:lnL>
                    <a:lnR>
                      <a:noFill/>
                    </a:lnR>
                    <a:lnT>
                      <a:noFill/>
                    </a:lnT>
                    <a:lnB>
                      <a:noFill/>
                    </a:lnB>
                    <a:noFill/>
                  </a:tcPr>
                </a:tc>
                <a:tc>
                  <a:txBody>
                    <a:bodyPr/>
                    <a:lstStyle/>
                    <a:p>
                      <a:pPr>
                        <a:buNone/>
                      </a:pPr>
                      <a:r>
                        <a:rPr lang="en-IN"/>
                        <a:t>Expected Output</a:t>
                      </a:r>
                    </a:p>
                  </a:txBody>
                  <a:tcPr anchor="ctr">
                    <a:lnL>
                      <a:noFill/>
                    </a:lnL>
                    <a:lnR>
                      <a:noFill/>
                    </a:lnR>
                    <a:lnT>
                      <a:noFill/>
                    </a:lnT>
                    <a:lnB>
                      <a:noFill/>
                    </a:lnB>
                    <a:noFill/>
                  </a:tcPr>
                </a:tc>
                <a:tc>
                  <a:txBody>
                    <a:bodyPr/>
                    <a:lstStyle/>
                    <a:p>
                      <a:pPr>
                        <a:buNone/>
                      </a:pPr>
                      <a:r>
                        <a:rPr lang="en-IN"/>
                        <a:t>Actual Output</a:t>
                      </a:r>
                    </a:p>
                  </a:txBody>
                  <a:tcPr anchor="ctr">
                    <a:lnL>
                      <a:noFill/>
                    </a:lnL>
                    <a:lnR>
                      <a:noFill/>
                    </a:lnR>
                    <a:lnT>
                      <a:noFill/>
                    </a:lnT>
                    <a:lnB>
                      <a:noFill/>
                    </a:lnB>
                    <a:noFill/>
                  </a:tcPr>
                </a:tc>
                <a:tc>
                  <a:txBody>
                    <a:bodyPr/>
                    <a:lstStyle/>
                    <a:p>
                      <a:pPr>
                        <a:buNone/>
                      </a:pPr>
                      <a:r>
                        <a:rPr lang="en-IN"/>
                        <a:t>Remark</a:t>
                      </a:r>
                    </a:p>
                  </a:txBody>
                  <a:tcPr anchor="ctr">
                    <a:lnL>
                      <a:noFill/>
                    </a:lnL>
                    <a:lnR>
                      <a:noFill/>
                    </a:lnR>
                    <a:lnT>
                      <a:noFill/>
                    </a:lnT>
                    <a:lnB>
                      <a:noFill/>
                    </a:lnB>
                    <a:noFill/>
                  </a:tcPr>
                </a:tc>
                <a:extLst>
                  <a:ext uri="{0D108BD9-81ED-4DB2-BD59-A6C34878D82A}">
                    <a16:rowId xmlns:a16="http://schemas.microsoft.com/office/drawing/2014/main" val="4179651725"/>
                  </a:ext>
                </a:extLst>
              </a:tr>
              <a:tr h="0">
                <a:tc>
                  <a:txBody>
                    <a:bodyPr/>
                    <a:lstStyle/>
                    <a:p>
                      <a:pPr>
                        <a:buNone/>
                      </a:pPr>
                      <a:r>
                        <a:rPr lang="en-IN" b="1"/>
                        <a:t>TC-1</a:t>
                      </a:r>
                      <a:endParaRPr lang="en-IN"/>
                    </a:p>
                  </a:txBody>
                  <a:tcPr anchor="ctr">
                    <a:lnL>
                      <a:noFill/>
                    </a:lnL>
                    <a:lnR>
                      <a:noFill/>
                    </a:lnR>
                    <a:lnT>
                      <a:noFill/>
                    </a:lnT>
                    <a:lnB>
                      <a:noFill/>
                    </a:lnB>
                    <a:noFill/>
                  </a:tcPr>
                </a:tc>
                <a:tc>
                  <a:txBody>
                    <a:bodyPr/>
                    <a:lstStyle/>
                    <a:p>
                      <a:pPr>
                        <a:buNone/>
                      </a:pPr>
                      <a:r>
                        <a:rPr lang="en-IN" dirty="0"/>
                        <a:t>User enters valid username and password</a:t>
                      </a:r>
                    </a:p>
                  </a:txBody>
                  <a:tcPr anchor="ctr">
                    <a:lnL>
                      <a:noFill/>
                    </a:lnL>
                    <a:lnR>
                      <a:noFill/>
                    </a:lnR>
                    <a:lnT>
                      <a:noFill/>
                    </a:lnT>
                    <a:lnB>
                      <a:noFill/>
                    </a:lnB>
                    <a:noFill/>
                  </a:tcPr>
                </a:tc>
                <a:tc>
                  <a:txBody>
                    <a:bodyPr/>
                    <a:lstStyle/>
                    <a:p>
                      <a:pPr>
                        <a:buNone/>
                      </a:pPr>
                      <a:r>
                        <a:rPr lang="en-US"/>
                        <a:t>User successfully logs into the Hostel Management System (dashboard opens)</a:t>
                      </a:r>
                    </a:p>
                  </a:txBody>
                  <a:tcPr anchor="ctr">
                    <a:lnL>
                      <a:noFill/>
                    </a:lnL>
                    <a:lnR>
                      <a:noFill/>
                    </a:lnR>
                    <a:lnT>
                      <a:noFill/>
                    </a:lnT>
                    <a:lnB>
                      <a:noFill/>
                    </a:lnB>
                    <a:noFill/>
                  </a:tcPr>
                </a:tc>
                <a:tc>
                  <a:txBody>
                    <a:bodyPr/>
                    <a:lstStyle/>
                    <a:p>
                      <a:pPr>
                        <a:buNone/>
                      </a:pPr>
                      <a:r>
                        <a:rPr lang="en-IN"/>
                        <a:t>User successfully logged in</a:t>
                      </a:r>
                    </a:p>
                  </a:txBody>
                  <a:tcPr anchor="ctr">
                    <a:lnL>
                      <a:noFill/>
                    </a:lnL>
                    <a:lnR>
                      <a:noFill/>
                    </a:lnR>
                    <a:lnT>
                      <a:noFill/>
                    </a:lnT>
                    <a:lnB>
                      <a:noFill/>
                    </a:lnB>
                    <a:noFill/>
                  </a:tcPr>
                </a:tc>
                <a:tc>
                  <a:txBody>
                    <a:bodyPr/>
                    <a:lstStyle/>
                    <a:p>
                      <a:pPr>
                        <a:buNone/>
                      </a:pPr>
                      <a:r>
                        <a:rPr lang="en-IN"/>
                        <a:t>Working</a:t>
                      </a:r>
                    </a:p>
                  </a:txBody>
                  <a:tcPr anchor="ctr">
                    <a:lnL>
                      <a:noFill/>
                    </a:lnL>
                    <a:lnR>
                      <a:noFill/>
                    </a:lnR>
                    <a:lnT>
                      <a:noFill/>
                    </a:lnT>
                    <a:lnB>
                      <a:noFill/>
                    </a:lnB>
                    <a:noFill/>
                  </a:tcPr>
                </a:tc>
                <a:extLst>
                  <a:ext uri="{0D108BD9-81ED-4DB2-BD59-A6C34878D82A}">
                    <a16:rowId xmlns:a16="http://schemas.microsoft.com/office/drawing/2014/main" val="1143574337"/>
                  </a:ext>
                </a:extLst>
              </a:tr>
              <a:tr h="0">
                <a:tc>
                  <a:txBody>
                    <a:bodyPr/>
                    <a:lstStyle/>
                    <a:p>
                      <a:pPr>
                        <a:buNone/>
                      </a:pPr>
                      <a:r>
                        <a:rPr lang="en-IN" b="1"/>
                        <a:t>TC-2</a:t>
                      </a:r>
                      <a:endParaRPr lang="en-IN"/>
                    </a:p>
                  </a:txBody>
                  <a:tcPr anchor="ctr">
                    <a:lnL>
                      <a:noFill/>
                    </a:lnL>
                    <a:lnR>
                      <a:noFill/>
                    </a:lnR>
                    <a:lnT>
                      <a:noFill/>
                    </a:lnT>
                    <a:lnB>
                      <a:noFill/>
                    </a:lnB>
                    <a:noFill/>
                  </a:tcPr>
                </a:tc>
                <a:tc>
                  <a:txBody>
                    <a:bodyPr/>
                    <a:lstStyle/>
                    <a:p>
                      <a:pPr>
                        <a:buNone/>
                      </a:pPr>
                      <a:r>
                        <a:rPr lang="en-US"/>
                        <a:t>User enters invalid username and/or password</a:t>
                      </a:r>
                    </a:p>
                  </a:txBody>
                  <a:tcPr anchor="ctr">
                    <a:lnL>
                      <a:noFill/>
                    </a:lnL>
                    <a:lnR>
                      <a:noFill/>
                    </a:lnR>
                    <a:lnT>
                      <a:noFill/>
                    </a:lnT>
                    <a:lnB>
                      <a:noFill/>
                    </a:lnB>
                    <a:noFill/>
                  </a:tcPr>
                </a:tc>
                <a:tc>
                  <a:txBody>
                    <a:bodyPr/>
                    <a:lstStyle/>
                    <a:p>
                      <a:pPr>
                        <a:buNone/>
                      </a:pPr>
                      <a:r>
                        <a:rPr lang="en-US" dirty="0"/>
                        <a:t>System displays error message: “Invalid credentials” and stays on login page</a:t>
                      </a:r>
                    </a:p>
                  </a:txBody>
                  <a:tcPr anchor="ctr">
                    <a:lnL>
                      <a:noFill/>
                    </a:lnL>
                    <a:lnR>
                      <a:noFill/>
                    </a:lnR>
                    <a:lnT>
                      <a:noFill/>
                    </a:lnT>
                    <a:lnB>
                      <a:noFill/>
                    </a:lnB>
                    <a:noFill/>
                  </a:tcPr>
                </a:tc>
                <a:tc>
                  <a:txBody>
                    <a:bodyPr/>
                    <a:lstStyle/>
                    <a:p>
                      <a:pPr>
                        <a:buNone/>
                      </a:pPr>
                      <a:r>
                        <a:rPr lang="en-IN"/>
                        <a:t>Error displayed</a:t>
                      </a:r>
                    </a:p>
                  </a:txBody>
                  <a:tcPr anchor="ctr">
                    <a:lnL>
                      <a:noFill/>
                    </a:lnL>
                    <a:lnR>
                      <a:noFill/>
                    </a:lnR>
                    <a:lnT>
                      <a:noFill/>
                    </a:lnT>
                    <a:lnB>
                      <a:noFill/>
                    </a:lnB>
                    <a:noFill/>
                  </a:tcPr>
                </a:tc>
                <a:tc>
                  <a:txBody>
                    <a:bodyPr/>
                    <a:lstStyle/>
                    <a:p>
                      <a:pPr>
                        <a:buNone/>
                      </a:pPr>
                      <a:r>
                        <a:rPr lang="en-IN"/>
                        <a:t>Working</a:t>
                      </a:r>
                    </a:p>
                  </a:txBody>
                  <a:tcPr anchor="ctr">
                    <a:lnL>
                      <a:noFill/>
                    </a:lnL>
                    <a:lnR>
                      <a:noFill/>
                    </a:lnR>
                    <a:lnT>
                      <a:noFill/>
                    </a:lnT>
                    <a:lnB>
                      <a:noFill/>
                    </a:lnB>
                    <a:noFill/>
                  </a:tcPr>
                </a:tc>
                <a:extLst>
                  <a:ext uri="{0D108BD9-81ED-4DB2-BD59-A6C34878D82A}">
                    <a16:rowId xmlns:a16="http://schemas.microsoft.com/office/drawing/2014/main" val="558595793"/>
                  </a:ext>
                </a:extLst>
              </a:tr>
              <a:tr h="0">
                <a:tc>
                  <a:txBody>
                    <a:bodyPr/>
                    <a:lstStyle/>
                    <a:p>
                      <a:pPr>
                        <a:buNone/>
                      </a:pPr>
                      <a:r>
                        <a:rPr lang="en-IN" b="1"/>
                        <a:t>TC-3</a:t>
                      </a:r>
                      <a:endParaRPr lang="en-IN"/>
                    </a:p>
                  </a:txBody>
                  <a:tcPr anchor="ctr">
                    <a:lnL>
                      <a:noFill/>
                    </a:lnL>
                    <a:lnR>
                      <a:noFill/>
                    </a:lnR>
                    <a:lnT>
                      <a:noFill/>
                    </a:lnT>
                    <a:lnB>
                      <a:noFill/>
                    </a:lnB>
                    <a:noFill/>
                  </a:tcPr>
                </a:tc>
                <a:tc>
                  <a:txBody>
                    <a:bodyPr/>
                    <a:lstStyle/>
                    <a:p>
                      <a:pPr>
                        <a:buNone/>
                      </a:pPr>
                      <a:r>
                        <a:rPr lang="en-US"/>
                        <a:t>User (student) views Room Availability from the list / search</a:t>
                      </a:r>
                    </a:p>
                  </a:txBody>
                  <a:tcPr anchor="ctr">
                    <a:lnL>
                      <a:noFill/>
                    </a:lnL>
                    <a:lnR>
                      <a:noFill/>
                    </a:lnR>
                    <a:lnT>
                      <a:noFill/>
                    </a:lnT>
                    <a:lnB>
                      <a:noFill/>
                    </a:lnB>
                    <a:noFill/>
                  </a:tcPr>
                </a:tc>
                <a:tc>
                  <a:txBody>
                    <a:bodyPr/>
                    <a:lstStyle/>
                    <a:p>
                      <a:pPr>
                        <a:buNone/>
                      </a:pPr>
                      <a:r>
                        <a:rPr lang="en-US"/>
                        <a:t>List of rooms with details (room no., type, occupancy, rent, status) is displayed</a:t>
                      </a:r>
                    </a:p>
                  </a:txBody>
                  <a:tcPr anchor="ctr">
                    <a:lnL>
                      <a:noFill/>
                    </a:lnL>
                    <a:lnR>
                      <a:noFill/>
                    </a:lnR>
                    <a:lnT>
                      <a:noFill/>
                    </a:lnT>
                    <a:lnB>
                      <a:noFill/>
                    </a:lnB>
                    <a:noFill/>
                  </a:tcPr>
                </a:tc>
                <a:tc>
                  <a:txBody>
                    <a:bodyPr/>
                    <a:lstStyle/>
                    <a:p>
                      <a:pPr>
                        <a:buNone/>
                      </a:pPr>
                      <a:r>
                        <a:rPr lang="en-IN"/>
                        <a:t>Room details displayed</a:t>
                      </a:r>
                    </a:p>
                  </a:txBody>
                  <a:tcPr anchor="ctr">
                    <a:lnL>
                      <a:noFill/>
                    </a:lnL>
                    <a:lnR>
                      <a:noFill/>
                    </a:lnR>
                    <a:lnT>
                      <a:noFill/>
                    </a:lnT>
                    <a:lnB>
                      <a:noFill/>
                    </a:lnB>
                    <a:noFill/>
                  </a:tcPr>
                </a:tc>
                <a:tc>
                  <a:txBody>
                    <a:bodyPr/>
                    <a:lstStyle/>
                    <a:p>
                      <a:pPr>
                        <a:buNone/>
                      </a:pPr>
                      <a:r>
                        <a:rPr lang="en-IN"/>
                        <a:t>Working</a:t>
                      </a:r>
                    </a:p>
                  </a:txBody>
                  <a:tcPr anchor="ctr">
                    <a:lnL>
                      <a:noFill/>
                    </a:lnL>
                    <a:lnR>
                      <a:noFill/>
                    </a:lnR>
                    <a:lnT>
                      <a:noFill/>
                    </a:lnT>
                    <a:lnB>
                      <a:noFill/>
                    </a:lnB>
                    <a:noFill/>
                  </a:tcPr>
                </a:tc>
                <a:extLst>
                  <a:ext uri="{0D108BD9-81ED-4DB2-BD59-A6C34878D82A}">
                    <a16:rowId xmlns:a16="http://schemas.microsoft.com/office/drawing/2014/main" val="2593548931"/>
                  </a:ext>
                </a:extLst>
              </a:tr>
              <a:tr h="0">
                <a:tc>
                  <a:txBody>
                    <a:bodyPr/>
                    <a:lstStyle/>
                    <a:p>
                      <a:pPr>
                        <a:buNone/>
                      </a:pPr>
                      <a:r>
                        <a:rPr lang="en-IN" b="1"/>
                        <a:t>TC-4</a:t>
                      </a:r>
                      <a:endParaRPr lang="en-IN"/>
                    </a:p>
                  </a:txBody>
                  <a:tcPr anchor="ctr">
                    <a:lnL>
                      <a:noFill/>
                    </a:lnL>
                    <a:lnR>
                      <a:noFill/>
                    </a:lnR>
                    <a:lnT>
                      <a:noFill/>
                    </a:lnT>
                    <a:lnB>
                      <a:noFill/>
                    </a:lnB>
                    <a:noFill/>
                  </a:tcPr>
                </a:tc>
                <a:tc>
                  <a:txBody>
                    <a:bodyPr/>
                    <a:lstStyle/>
                    <a:p>
                      <a:pPr>
                        <a:buNone/>
                      </a:pPr>
                      <a:r>
                        <a:rPr lang="en-US"/>
                        <a:t>Admin assigns a room to a student (select student → select room → Allocate)</a:t>
                      </a:r>
                    </a:p>
                  </a:txBody>
                  <a:tcPr anchor="ctr">
                    <a:lnL>
                      <a:noFill/>
                    </a:lnL>
                    <a:lnR>
                      <a:noFill/>
                    </a:lnR>
                    <a:lnT>
                      <a:noFill/>
                    </a:lnT>
                    <a:lnB>
                      <a:noFill/>
                    </a:lnB>
                    <a:noFill/>
                  </a:tcPr>
                </a:tc>
                <a:tc>
                  <a:txBody>
                    <a:bodyPr/>
                    <a:lstStyle/>
                    <a:p>
                      <a:pPr>
                        <a:buNone/>
                      </a:pPr>
                      <a:r>
                        <a:rPr lang="en-US"/>
                        <a:t>Room is assigned; student record shows assigned room; room status updates to Occupied</a:t>
                      </a:r>
                    </a:p>
                  </a:txBody>
                  <a:tcPr anchor="ctr">
                    <a:lnL>
                      <a:noFill/>
                    </a:lnL>
                    <a:lnR>
                      <a:noFill/>
                    </a:lnR>
                    <a:lnT>
                      <a:noFill/>
                    </a:lnT>
                    <a:lnB>
                      <a:noFill/>
                    </a:lnB>
                    <a:noFill/>
                  </a:tcPr>
                </a:tc>
                <a:tc>
                  <a:txBody>
                    <a:bodyPr/>
                    <a:lstStyle/>
                    <a:p>
                      <a:pPr>
                        <a:buNone/>
                      </a:pPr>
                      <a:r>
                        <a:rPr lang="en-US"/>
                        <a:t>Room assigned and status updated</a:t>
                      </a:r>
                    </a:p>
                  </a:txBody>
                  <a:tcPr anchor="ctr">
                    <a:lnL>
                      <a:noFill/>
                    </a:lnL>
                    <a:lnR>
                      <a:noFill/>
                    </a:lnR>
                    <a:lnT>
                      <a:noFill/>
                    </a:lnT>
                    <a:lnB>
                      <a:noFill/>
                    </a:lnB>
                    <a:noFill/>
                  </a:tcPr>
                </a:tc>
                <a:tc>
                  <a:txBody>
                    <a:bodyPr/>
                    <a:lstStyle/>
                    <a:p>
                      <a:pPr>
                        <a:buNone/>
                      </a:pPr>
                      <a:r>
                        <a:rPr lang="en-IN" dirty="0"/>
                        <a:t>Working</a:t>
                      </a:r>
                    </a:p>
                  </a:txBody>
                  <a:tcPr anchor="ctr">
                    <a:lnL>
                      <a:noFill/>
                    </a:lnL>
                    <a:lnR>
                      <a:noFill/>
                    </a:lnR>
                    <a:lnT>
                      <a:noFill/>
                    </a:lnT>
                    <a:lnB>
                      <a:noFill/>
                    </a:lnB>
                    <a:noFill/>
                  </a:tcPr>
                </a:tc>
                <a:extLst>
                  <a:ext uri="{0D108BD9-81ED-4DB2-BD59-A6C34878D82A}">
                    <a16:rowId xmlns:a16="http://schemas.microsoft.com/office/drawing/2014/main" val="1780780922"/>
                  </a:ext>
                </a:extLst>
              </a:tr>
            </a:tbl>
          </a:graphicData>
        </a:graphic>
      </p:graphicFrame>
    </p:spTree>
    <p:extLst>
      <p:ext uri="{BB962C8B-B14F-4D97-AF65-F5344CB8AC3E}">
        <p14:creationId xmlns:p14="http://schemas.microsoft.com/office/powerpoint/2010/main" val="9757687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4"/>
        <p:cNvGrpSpPr/>
        <p:nvPr/>
      </p:nvGrpSpPr>
      <p:grpSpPr>
        <a:xfrm>
          <a:off x="0" y="0"/>
          <a:ext cx="0" cy="0"/>
          <a:chOff x="0" y="0"/>
          <a:chExt cx="0" cy="0"/>
        </a:xfrm>
      </p:grpSpPr>
      <p:sp>
        <p:nvSpPr>
          <p:cNvPr id="105" name="Google Shape;105;p4"/>
          <p:cNvSpPr txBox="1">
            <a:spLocks noGrp="1"/>
          </p:cNvSpPr>
          <p:nvPr>
            <p:ph type="title"/>
          </p:nvPr>
        </p:nvSpPr>
        <p:spPr>
          <a:xfrm>
            <a:off x="534259" y="309562"/>
            <a:ext cx="4794825" cy="382156"/>
          </a:xfrm>
          <a:prstGeom prst="rect">
            <a:avLst/>
          </a:prstGeom>
          <a:noFill/>
          <a:ln>
            <a:noFill/>
          </a:ln>
        </p:spPr>
        <p:txBody>
          <a:bodyPr spcFirstLastPara="1" wrap="square" lIns="0" tIns="12700" rIns="0" bIns="0" anchor="ctr" anchorCtr="0">
            <a:spAutoFit/>
          </a:bodyPr>
          <a:lstStyle/>
          <a:p>
            <a:pPr marL="12700" lvl="0" indent="0" algn="l" rtl="0">
              <a:lnSpc>
                <a:spcPct val="100000"/>
              </a:lnSpc>
              <a:spcBef>
                <a:spcPts val="0"/>
              </a:spcBef>
              <a:spcAft>
                <a:spcPts val="0"/>
              </a:spcAft>
              <a:buClr>
                <a:srgbClr val="04A2B9"/>
              </a:buClr>
              <a:buSzPts val="2400"/>
              <a:buFont typeface="Proxima Nova"/>
              <a:buNone/>
            </a:pPr>
            <a:r>
              <a:rPr lang="en-US" sz="2400" dirty="0">
                <a:solidFill>
                  <a:srgbClr val="04A2B9"/>
                </a:solidFill>
                <a:latin typeface="Proxima Nova"/>
                <a:ea typeface="Proxima Nova"/>
                <a:cs typeface="Proxima Nova"/>
                <a:sym typeface="Proxima Nova"/>
              </a:rPr>
              <a:t>Testing</a:t>
            </a:r>
          </a:p>
        </p:txBody>
      </p:sp>
      <p:graphicFrame>
        <p:nvGraphicFramePr>
          <p:cNvPr id="2" name="Table 1">
            <a:extLst>
              <a:ext uri="{FF2B5EF4-FFF2-40B4-BE49-F238E27FC236}">
                <a16:creationId xmlns:a16="http://schemas.microsoft.com/office/drawing/2014/main" id="{6070FCED-E097-2683-3B29-9C9E80967014}"/>
              </a:ext>
            </a:extLst>
          </p:cNvPr>
          <p:cNvGraphicFramePr>
            <a:graphicFrameLocks noGrp="1"/>
          </p:cNvGraphicFramePr>
          <p:nvPr/>
        </p:nvGraphicFramePr>
        <p:xfrm>
          <a:off x="838200" y="1852454"/>
          <a:ext cx="10515600" cy="4297680"/>
        </p:xfrm>
        <a:graphic>
          <a:graphicData uri="http://schemas.openxmlformats.org/drawingml/2006/table">
            <a:tbl>
              <a:tblPr/>
              <a:tblGrid>
                <a:gridCol w="2103120">
                  <a:extLst>
                    <a:ext uri="{9D8B030D-6E8A-4147-A177-3AD203B41FA5}">
                      <a16:colId xmlns:a16="http://schemas.microsoft.com/office/drawing/2014/main" val="3443535190"/>
                    </a:ext>
                  </a:extLst>
                </a:gridCol>
                <a:gridCol w="2103120">
                  <a:extLst>
                    <a:ext uri="{9D8B030D-6E8A-4147-A177-3AD203B41FA5}">
                      <a16:colId xmlns:a16="http://schemas.microsoft.com/office/drawing/2014/main" val="3524287106"/>
                    </a:ext>
                  </a:extLst>
                </a:gridCol>
                <a:gridCol w="2103120">
                  <a:extLst>
                    <a:ext uri="{9D8B030D-6E8A-4147-A177-3AD203B41FA5}">
                      <a16:colId xmlns:a16="http://schemas.microsoft.com/office/drawing/2014/main" val="421554399"/>
                    </a:ext>
                  </a:extLst>
                </a:gridCol>
                <a:gridCol w="2103120">
                  <a:extLst>
                    <a:ext uri="{9D8B030D-6E8A-4147-A177-3AD203B41FA5}">
                      <a16:colId xmlns:a16="http://schemas.microsoft.com/office/drawing/2014/main" val="4154078028"/>
                    </a:ext>
                  </a:extLst>
                </a:gridCol>
                <a:gridCol w="2103120">
                  <a:extLst>
                    <a:ext uri="{9D8B030D-6E8A-4147-A177-3AD203B41FA5}">
                      <a16:colId xmlns:a16="http://schemas.microsoft.com/office/drawing/2014/main" val="2557335898"/>
                    </a:ext>
                  </a:extLst>
                </a:gridCol>
              </a:tblGrid>
              <a:tr h="0">
                <a:tc>
                  <a:txBody>
                    <a:bodyPr/>
                    <a:lstStyle/>
                    <a:p>
                      <a:pPr>
                        <a:buNone/>
                      </a:pPr>
                      <a:r>
                        <a:rPr lang="en-IN"/>
                        <a:t>Test ID</a:t>
                      </a:r>
                    </a:p>
                  </a:txBody>
                  <a:tcPr anchor="ctr">
                    <a:lnL>
                      <a:noFill/>
                    </a:lnL>
                    <a:lnR>
                      <a:noFill/>
                    </a:lnR>
                    <a:lnT>
                      <a:noFill/>
                    </a:lnT>
                    <a:lnB>
                      <a:noFill/>
                    </a:lnB>
                    <a:noFill/>
                  </a:tcPr>
                </a:tc>
                <a:tc>
                  <a:txBody>
                    <a:bodyPr/>
                    <a:lstStyle/>
                    <a:p>
                      <a:pPr>
                        <a:buNone/>
                      </a:pPr>
                      <a:r>
                        <a:rPr lang="en-IN"/>
                        <a:t>Test Condition</a:t>
                      </a:r>
                    </a:p>
                  </a:txBody>
                  <a:tcPr anchor="ctr">
                    <a:lnL>
                      <a:noFill/>
                    </a:lnL>
                    <a:lnR>
                      <a:noFill/>
                    </a:lnR>
                    <a:lnT>
                      <a:noFill/>
                    </a:lnT>
                    <a:lnB>
                      <a:noFill/>
                    </a:lnB>
                    <a:noFill/>
                  </a:tcPr>
                </a:tc>
                <a:tc>
                  <a:txBody>
                    <a:bodyPr/>
                    <a:lstStyle/>
                    <a:p>
                      <a:pPr>
                        <a:buNone/>
                      </a:pPr>
                      <a:r>
                        <a:rPr lang="en-IN"/>
                        <a:t>Expected Output</a:t>
                      </a:r>
                    </a:p>
                  </a:txBody>
                  <a:tcPr anchor="ctr">
                    <a:lnL>
                      <a:noFill/>
                    </a:lnL>
                    <a:lnR>
                      <a:noFill/>
                    </a:lnR>
                    <a:lnT>
                      <a:noFill/>
                    </a:lnT>
                    <a:lnB>
                      <a:noFill/>
                    </a:lnB>
                    <a:noFill/>
                  </a:tcPr>
                </a:tc>
                <a:tc>
                  <a:txBody>
                    <a:bodyPr/>
                    <a:lstStyle/>
                    <a:p>
                      <a:pPr>
                        <a:buNone/>
                      </a:pPr>
                      <a:r>
                        <a:rPr lang="en-IN"/>
                        <a:t>Actual Output</a:t>
                      </a:r>
                    </a:p>
                  </a:txBody>
                  <a:tcPr anchor="ctr">
                    <a:lnL>
                      <a:noFill/>
                    </a:lnL>
                    <a:lnR>
                      <a:noFill/>
                    </a:lnR>
                    <a:lnT>
                      <a:noFill/>
                    </a:lnT>
                    <a:lnB>
                      <a:noFill/>
                    </a:lnB>
                    <a:noFill/>
                  </a:tcPr>
                </a:tc>
                <a:tc>
                  <a:txBody>
                    <a:bodyPr/>
                    <a:lstStyle/>
                    <a:p>
                      <a:pPr>
                        <a:buNone/>
                      </a:pPr>
                      <a:r>
                        <a:rPr lang="en-IN"/>
                        <a:t>Remark</a:t>
                      </a:r>
                    </a:p>
                  </a:txBody>
                  <a:tcPr anchor="ctr">
                    <a:lnL>
                      <a:noFill/>
                    </a:lnL>
                    <a:lnR>
                      <a:noFill/>
                    </a:lnR>
                    <a:lnT>
                      <a:noFill/>
                    </a:lnT>
                    <a:lnB>
                      <a:noFill/>
                    </a:lnB>
                    <a:noFill/>
                  </a:tcPr>
                </a:tc>
                <a:extLst>
                  <a:ext uri="{0D108BD9-81ED-4DB2-BD59-A6C34878D82A}">
                    <a16:rowId xmlns:a16="http://schemas.microsoft.com/office/drawing/2014/main" val="314215139"/>
                  </a:ext>
                </a:extLst>
              </a:tr>
              <a:tr h="0">
                <a:tc>
                  <a:txBody>
                    <a:bodyPr/>
                    <a:lstStyle/>
                    <a:p>
                      <a:pPr>
                        <a:buNone/>
                      </a:pPr>
                      <a:r>
                        <a:rPr lang="en-IN" b="1"/>
                        <a:t>TC-5</a:t>
                      </a:r>
                      <a:endParaRPr lang="en-IN"/>
                    </a:p>
                  </a:txBody>
                  <a:tcPr anchor="ctr">
                    <a:lnL>
                      <a:noFill/>
                    </a:lnL>
                    <a:lnR>
                      <a:noFill/>
                    </a:lnR>
                    <a:lnT>
                      <a:noFill/>
                    </a:lnT>
                    <a:lnB>
                      <a:noFill/>
                    </a:lnB>
                    <a:noFill/>
                  </a:tcPr>
                </a:tc>
                <a:tc>
                  <a:txBody>
                    <a:bodyPr/>
                    <a:lstStyle/>
                    <a:p>
                      <a:pPr>
                        <a:buNone/>
                      </a:pPr>
                      <a:r>
                        <a:rPr lang="en-US"/>
                        <a:t>Admin deletes a student record (or removes student from hostel)</a:t>
                      </a:r>
                    </a:p>
                  </a:txBody>
                  <a:tcPr anchor="ctr">
                    <a:lnL>
                      <a:noFill/>
                    </a:lnL>
                    <a:lnR>
                      <a:noFill/>
                    </a:lnR>
                    <a:lnT>
                      <a:noFill/>
                    </a:lnT>
                    <a:lnB>
                      <a:noFill/>
                    </a:lnB>
                    <a:noFill/>
                  </a:tcPr>
                </a:tc>
                <a:tc>
                  <a:txBody>
                    <a:bodyPr/>
                    <a:lstStyle/>
                    <a:p>
                      <a:pPr>
                        <a:buNone/>
                      </a:pPr>
                      <a:r>
                        <a:rPr lang="en-US"/>
                        <a:t>Student record removed; allocated room becomes Available</a:t>
                      </a:r>
                    </a:p>
                  </a:txBody>
                  <a:tcPr anchor="ctr">
                    <a:lnL>
                      <a:noFill/>
                    </a:lnL>
                    <a:lnR>
                      <a:noFill/>
                    </a:lnR>
                    <a:lnT>
                      <a:noFill/>
                    </a:lnT>
                    <a:lnB>
                      <a:noFill/>
                    </a:lnB>
                    <a:noFill/>
                  </a:tcPr>
                </a:tc>
                <a:tc>
                  <a:txBody>
                    <a:bodyPr/>
                    <a:lstStyle/>
                    <a:p>
                      <a:pPr>
                        <a:buNone/>
                      </a:pPr>
                      <a:r>
                        <a:rPr lang="en-US"/>
                        <a:t>Student record deleted; room freed</a:t>
                      </a:r>
                    </a:p>
                  </a:txBody>
                  <a:tcPr anchor="ctr">
                    <a:lnL>
                      <a:noFill/>
                    </a:lnL>
                    <a:lnR>
                      <a:noFill/>
                    </a:lnR>
                    <a:lnT>
                      <a:noFill/>
                    </a:lnT>
                    <a:lnB>
                      <a:noFill/>
                    </a:lnB>
                    <a:noFill/>
                  </a:tcPr>
                </a:tc>
                <a:tc>
                  <a:txBody>
                    <a:bodyPr/>
                    <a:lstStyle/>
                    <a:p>
                      <a:pPr>
                        <a:buNone/>
                      </a:pPr>
                      <a:r>
                        <a:rPr lang="en-IN"/>
                        <a:t>Working</a:t>
                      </a:r>
                    </a:p>
                  </a:txBody>
                  <a:tcPr anchor="ctr">
                    <a:lnL>
                      <a:noFill/>
                    </a:lnL>
                    <a:lnR>
                      <a:noFill/>
                    </a:lnR>
                    <a:lnT>
                      <a:noFill/>
                    </a:lnT>
                    <a:lnB>
                      <a:noFill/>
                    </a:lnB>
                    <a:noFill/>
                  </a:tcPr>
                </a:tc>
                <a:extLst>
                  <a:ext uri="{0D108BD9-81ED-4DB2-BD59-A6C34878D82A}">
                    <a16:rowId xmlns:a16="http://schemas.microsoft.com/office/drawing/2014/main" val="3415413885"/>
                  </a:ext>
                </a:extLst>
              </a:tr>
              <a:tr h="0">
                <a:tc>
                  <a:txBody>
                    <a:bodyPr/>
                    <a:lstStyle/>
                    <a:p>
                      <a:pPr>
                        <a:buNone/>
                      </a:pPr>
                      <a:r>
                        <a:rPr lang="en-IN" b="1"/>
                        <a:t>TC-6</a:t>
                      </a:r>
                      <a:endParaRPr lang="en-IN"/>
                    </a:p>
                  </a:txBody>
                  <a:tcPr anchor="ctr">
                    <a:lnL>
                      <a:noFill/>
                    </a:lnL>
                    <a:lnR>
                      <a:noFill/>
                    </a:lnR>
                    <a:lnT>
                      <a:noFill/>
                    </a:lnT>
                    <a:lnB>
                      <a:noFill/>
                    </a:lnB>
                    <a:noFill/>
                  </a:tcPr>
                </a:tc>
                <a:tc>
                  <a:txBody>
                    <a:bodyPr/>
                    <a:lstStyle/>
                    <a:p>
                      <a:pPr>
                        <a:buNone/>
                      </a:pPr>
                      <a:r>
                        <a:rPr lang="en-IN"/>
                        <a:t>Student scans QR code at hostel gate</a:t>
                      </a:r>
                    </a:p>
                  </a:txBody>
                  <a:tcPr anchor="ctr">
                    <a:lnL>
                      <a:noFill/>
                    </a:lnL>
                    <a:lnR>
                      <a:noFill/>
                    </a:lnR>
                    <a:lnT>
                      <a:noFill/>
                    </a:lnT>
                    <a:lnB>
                      <a:noFill/>
                    </a:lnB>
                    <a:noFill/>
                  </a:tcPr>
                </a:tc>
                <a:tc>
                  <a:txBody>
                    <a:bodyPr/>
                    <a:lstStyle/>
                    <a:p>
                      <a:pPr>
                        <a:buNone/>
                      </a:pPr>
                      <a:r>
                        <a:rPr lang="en-US"/>
                        <a:t>System verifies QR code with student database → if registered, allow entry; else deny access</a:t>
                      </a:r>
                    </a:p>
                  </a:txBody>
                  <a:tcPr anchor="ctr">
                    <a:lnL>
                      <a:noFill/>
                    </a:lnL>
                    <a:lnR>
                      <a:noFill/>
                    </a:lnR>
                    <a:lnT>
                      <a:noFill/>
                    </a:lnT>
                    <a:lnB>
                      <a:noFill/>
                    </a:lnB>
                    <a:noFill/>
                  </a:tcPr>
                </a:tc>
                <a:tc>
                  <a:txBody>
                    <a:bodyPr/>
                    <a:lstStyle/>
                    <a:p>
                      <a:pPr>
                        <a:buNone/>
                      </a:pPr>
                      <a:r>
                        <a:rPr lang="en-IN"/>
                        <a:t>Entry allowed/denied correctly</a:t>
                      </a:r>
                    </a:p>
                  </a:txBody>
                  <a:tcPr anchor="ctr">
                    <a:lnL>
                      <a:noFill/>
                    </a:lnL>
                    <a:lnR>
                      <a:noFill/>
                    </a:lnR>
                    <a:lnT>
                      <a:noFill/>
                    </a:lnT>
                    <a:lnB>
                      <a:noFill/>
                    </a:lnB>
                    <a:noFill/>
                  </a:tcPr>
                </a:tc>
                <a:tc>
                  <a:txBody>
                    <a:bodyPr/>
                    <a:lstStyle/>
                    <a:p>
                      <a:pPr>
                        <a:buNone/>
                      </a:pPr>
                      <a:r>
                        <a:rPr lang="en-IN"/>
                        <a:t>Working</a:t>
                      </a:r>
                    </a:p>
                  </a:txBody>
                  <a:tcPr anchor="ctr">
                    <a:lnL>
                      <a:noFill/>
                    </a:lnL>
                    <a:lnR>
                      <a:noFill/>
                    </a:lnR>
                    <a:lnT>
                      <a:noFill/>
                    </a:lnT>
                    <a:lnB>
                      <a:noFill/>
                    </a:lnB>
                    <a:noFill/>
                  </a:tcPr>
                </a:tc>
                <a:extLst>
                  <a:ext uri="{0D108BD9-81ED-4DB2-BD59-A6C34878D82A}">
                    <a16:rowId xmlns:a16="http://schemas.microsoft.com/office/drawing/2014/main" val="797109885"/>
                  </a:ext>
                </a:extLst>
              </a:tr>
              <a:tr h="0">
                <a:tc>
                  <a:txBody>
                    <a:bodyPr/>
                    <a:lstStyle/>
                    <a:p>
                      <a:pPr>
                        <a:buNone/>
                      </a:pPr>
                      <a:r>
                        <a:rPr lang="en-IN" b="1"/>
                        <a:t>TC-7</a:t>
                      </a:r>
                      <a:endParaRPr lang="en-IN"/>
                    </a:p>
                  </a:txBody>
                  <a:tcPr anchor="ctr">
                    <a:lnL>
                      <a:noFill/>
                    </a:lnL>
                    <a:lnR>
                      <a:noFill/>
                    </a:lnR>
                    <a:lnT>
                      <a:noFill/>
                    </a:lnT>
                    <a:lnB>
                      <a:noFill/>
                    </a:lnB>
                    <a:noFill/>
                  </a:tcPr>
                </a:tc>
                <a:tc>
                  <a:txBody>
                    <a:bodyPr/>
                    <a:lstStyle/>
                    <a:p>
                      <a:pPr>
                        <a:buNone/>
                      </a:pPr>
                      <a:r>
                        <a:rPr lang="en-US"/>
                        <a:t>Admin logs in with admin role</a:t>
                      </a:r>
                    </a:p>
                  </a:txBody>
                  <a:tcPr anchor="ctr">
                    <a:lnL>
                      <a:noFill/>
                    </a:lnL>
                    <a:lnR>
                      <a:noFill/>
                    </a:lnR>
                    <a:lnT>
                      <a:noFill/>
                    </a:lnT>
                    <a:lnB>
                      <a:noFill/>
                    </a:lnB>
                    <a:noFill/>
                  </a:tcPr>
                </a:tc>
                <a:tc>
                  <a:txBody>
                    <a:bodyPr/>
                    <a:lstStyle/>
                    <a:p>
                      <a:pPr>
                        <a:buNone/>
                      </a:pPr>
                      <a:r>
                        <a:rPr lang="en-US"/>
                        <a:t>Admin features visible: allocate rooms, manage fees, view reports, etc.</a:t>
                      </a:r>
                    </a:p>
                  </a:txBody>
                  <a:tcPr anchor="ctr">
                    <a:lnL>
                      <a:noFill/>
                    </a:lnL>
                    <a:lnR>
                      <a:noFill/>
                    </a:lnR>
                    <a:lnT>
                      <a:noFill/>
                    </a:lnT>
                    <a:lnB>
                      <a:noFill/>
                    </a:lnB>
                    <a:noFill/>
                  </a:tcPr>
                </a:tc>
                <a:tc>
                  <a:txBody>
                    <a:bodyPr/>
                    <a:lstStyle/>
                    <a:p>
                      <a:pPr>
                        <a:buNone/>
                      </a:pPr>
                      <a:r>
                        <a:rPr lang="en-IN"/>
                        <a:t>Admin dashboard displayed</a:t>
                      </a:r>
                    </a:p>
                  </a:txBody>
                  <a:tcPr anchor="ctr">
                    <a:lnL>
                      <a:noFill/>
                    </a:lnL>
                    <a:lnR>
                      <a:noFill/>
                    </a:lnR>
                    <a:lnT>
                      <a:noFill/>
                    </a:lnT>
                    <a:lnB>
                      <a:noFill/>
                    </a:lnB>
                    <a:noFill/>
                  </a:tcPr>
                </a:tc>
                <a:tc>
                  <a:txBody>
                    <a:bodyPr/>
                    <a:lstStyle/>
                    <a:p>
                      <a:pPr>
                        <a:buNone/>
                      </a:pPr>
                      <a:r>
                        <a:rPr lang="en-IN"/>
                        <a:t>Working</a:t>
                      </a:r>
                    </a:p>
                  </a:txBody>
                  <a:tcPr anchor="ctr">
                    <a:lnL>
                      <a:noFill/>
                    </a:lnL>
                    <a:lnR>
                      <a:noFill/>
                    </a:lnR>
                    <a:lnT>
                      <a:noFill/>
                    </a:lnT>
                    <a:lnB>
                      <a:noFill/>
                    </a:lnB>
                    <a:noFill/>
                  </a:tcPr>
                </a:tc>
                <a:extLst>
                  <a:ext uri="{0D108BD9-81ED-4DB2-BD59-A6C34878D82A}">
                    <a16:rowId xmlns:a16="http://schemas.microsoft.com/office/drawing/2014/main" val="3249118929"/>
                  </a:ext>
                </a:extLst>
              </a:tr>
              <a:tr h="0">
                <a:tc>
                  <a:txBody>
                    <a:bodyPr/>
                    <a:lstStyle/>
                    <a:p>
                      <a:pPr>
                        <a:buNone/>
                      </a:pPr>
                      <a:r>
                        <a:rPr lang="en-IN" b="1"/>
                        <a:t>TC-8</a:t>
                      </a:r>
                      <a:endParaRPr lang="en-IN"/>
                    </a:p>
                  </a:txBody>
                  <a:tcPr anchor="ctr">
                    <a:lnL>
                      <a:noFill/>
                    </a:lnL>
                    <a:lnR>
                      <a:noFill/>
                    </a:lnR>
                    <a:lnT>
                      <a:noFill/>
                    </a:lnT>
                    <a:lnB>
                      <a:noFill/>
                    </a:lnB>
                    <a:noFill/>
                  </a:tcPr>
                </a:tc>
                <a:tc>
                  <a:txBody>
                    <a:bodyPr/>
                    <a:lstStyle/>
                    <a:p>
                      <a:pPr>
                        <a:buNone/>
                      </a:pPr>
                      <a:r>
                        <a:rPr lang="en-IN"/>
                        <a:t>Student logs in with student role</a:t>
                      </a:r>
                    </a:p>
                  </a:txBody>
                  <a:tcPr anchor="ctr">
                    <a:lnL>
                      <a:noFill/>
                    </a:lnL>
                    <a:lnR>
                      <a:noFill/>
                    </a:lnR>
                    <a:lnT>
                      <a:noFill/>
                    </a:lnT>
                    <a:lnB>
                      <a:noFill/>
                    </a:lnB>
                    <a:noFill/>
                  </a:tcPr>
                </a:tc>
                <a:tc>
                  <a:txBody>
                    <a:bodyPr/>
                    <a:lstStyle/>
                    <a:p>
                      <a:pPr>
                        <a:buNone/>
                      </a:pPr>
                      <a:r>
                        <a:rPr lang="en-US"/>
                        <a:t>Student can only view room details, fees, complaints, leave requests (no admin rights)</a:t>
                      </a:r>
                    </a:p>
                  </a:txBody>
                  <a:tcPr anchor="ctr">
                    <a:lnL>
                      <a:noFill/>
                    </a:lnL>
                    <a:lnR>
                      <a:noFill/>
                    </a:lnR>
                    <a:lnT>
                      <a:noFill/>
                    </a:lnT>
                    <a:lnB>
                      <a:noFill/>
                    </a:lnB>
                    <a:noFill/>
                  </a:tcPr>
                </a:tc>
                <a:tc>
                  <a:txBody>
                    <a:bodyPr/>
                    <a:lstStyle/>
                    <a:p>
                      <a:pPr>
                        <a:buNone/>
                      </a:pPr>
                      <a:r>
                        <a:rPr lang="en-IN"/>
                        <a:t>Limited access provided</a:t>
                      </a:r>
                    </a:p>
                  </a:txBody>
                  <a:tcPr anchor="ctr">
                    <a:lnL>
                      <a:noFill/>
                    </a:lnL>
                    <a:lnR>
                      <a:noFill/>
                    </a:lnR>
                    <a:lnT>
                      <a:noFill/>
                    </a:lnT>
                    <a:lnB>
                      <a:noFill/>
                    </a:lnB>
                    <a:noFill/>
                  </a:tcPr>
                </a:tc>
                <a:tc>
                  <a:txBody>
                    <a:bodyPr/>
                    <a:lstStyle/>
                    <a:p>
                      <a:pPr>
                        <a:buNone/>
                      </a:pPr>
                      <a:r>
                        <a:rPr lang="en-IN" dirty="0"/>
                        <a:t>Working</a:t>
                      </a:r>
                    </a:p>
                  </a:txBody>
                  <a:tcPr anchor="ctr">
                    <a:lnL>
                      <a:noFill/>
                    </a:lnL>
                    <a:lnR>
                      <a:noFill/>
                    </a:lnR>
                    <a:lnT>
                      <a:noFill/>
                    </a:lnT>
                    <a:lnB>
                      <a:noFill/>
                    </a:lnB>
                    <a:noFill/>
                  </a:tcPr>
                </a:tc>
                <a:extLst>
                  <a:ext uri="{0D108BD9-81ED-4DB2-BD59-A6C34878D82A}">
                    <a16:rowId xmlns:a16="http://schemas.microsoft.com/office/drawing/2014/main" val="165983293"/>
                  </a:ext>
                </a:extLst>
              </a:tr>
            </a:tbl>
          </a:graphicData>
        </a:graphic>
      </p:graphicFrame>
    </p:spTree>
    <p:extLst>
      <p:ext uri="{BB962C8B-B14F-4D97-AF65-F5344CB8AC3E}">
        <p14:creationId xmlns:p14="http://schemas.microsoft.com/office/powerpoint/2010/main" val="34449039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8"/>
        <p:cNvGrpSpPr/>
        <p:nvPr/>
      </p:nvGrpSpPr>
      <p:grpSpPr>
        <a:xfrm>
          <a:off x="0" y="0"/>
          <a:ext cx="0" cy="0"/>
          <a:chOff x="0" y="0"/>
          <a:chExt cx="0" cy="0"/>
        </a:xfrm>
      </p:grpSpPr>
      <p:sp>
        <p:nvSpPr>
          <p:cNvPr id="99" name="Google Shape;99;p3"/>
          <p:cNvSpPr txBox="1">
            <a:spLocks noGrp="1"/>
          </p:cNvSpPr>
          <p:nvPr>
            <p:ph type="title"/>
          </p:nvPr>
        </p:nvSpPr>
        <p:spPr>
          <a:xfrm>
            <a:off x="534259" y="309562"/>
            <a:ext cx="2320909" cy="382156"/>
          </a:xfrm>
          <a:prstGeom prst="rect">
            <a:avLst/>
          </a:prstGeom>
          <a:noFill/>
          <a:ln>
            <a:noFill/>
          </a:ln>
        </p:spPr>
        <p:txBody>
          <a:bodyPr spcFirstLastPara="1" wrap="square" lIns="0" tIns="12700" rIns="0" bIns="0" anchor="ctr" anchorCtr="0">
            <a:spAutoFit/>
          </a:bodyPr>
          <a:lstStyle/>
          <a:p>
            <a:pPr marL="12700" lvl="0" indent="0" algn="l" rtl="0">
              <a:lnSpc>
                <a:spcPct val="100000"/>
              </a:lnSpc>
              <a:spcBef>
                <a:spcPts val="0"/>
              </a:spcBef>
              <a:spcAft>
                <a:spcPts val="0"/>
              </a:spcAft>
              <a:buClr>
                <a:srgbClr val="04A2B9"/>
              </a:buClr>
              <a:buSzPts val="2400"/>
              <a:buFont typeface="Proxima Nova"/>
              <a:buNone/>
            </a:pPr>
            <a:r>
              <a:rPr lang="en-US" sz="2400" dirty="0">
                <a:solidFill>
                  <a:srgbClr val="04A2B9"/>
                </a:solidFill>
                <a:latin typeface="Proxima Nova"/>
                <a:ea typeface="Proxima Nova"/>
                <a:cs typeface="Proxima Nova"/>
                <a:sym typeface="Proxima Nova"/>
              </a:rPr>
              <a:t>Outline</a:t>
            </a:r>
            <a:endParaRPr sz="2400" dirty="0">
              <a:latin typeface="Proxima Nova"/>
              <a:ea typeface="Proxima Nova"/>
              <a:cs typeface="Proxima Nova"/>
              <a:sym typeface="Proxima Nova"/>
            </a:endParaRPr>
          </a:p>
        </p:txBody>
      </p:sp>
      <p:sp>
        <p:nvSpPr>
          <p:cNvPr id="100" name="Google Shape;100;p3"/>
          <p:cNvSpPr txBox="1"/>
          <p:nvPr/>
        </p:nvSpPr>
        <p:spPr>
          <a:xfrm>
            <a:off x="646113" y="966117"/>
            <a:ext cx="8591100" cy="5439920"/>
          </a:xfrm>
          <a:prstGeom prst="rect">
            <a:avLst/>
          </a:prstGeom>
          <a:noFill/>
          <a:ln>
            <a:noFill/>
          </a:ln>
        </p:spPr>
        <p:txBody>
          <a:bodyPr spcFirstLastPara="1" wrap="square" lIns="91425" tIns="91425" rIns="91425" bIns="91425" anchor="t" anchorCtr="0">
            <a:spAutoFit/>
          </a:bodyPr>
          <a:lstStyle/>
          <a:p>
            <a:pPr marL="0" marR="0" lvl="0" indent="0" algn="l" rtl="0">
              <a:spcBef>
                <a:spcPts val="0"/>
              </a:spcBef>
              <a:spcAft>
                <a:spcPts val="0"/>
              </a:spcAft>
              <a:buNone/>
            </a:pPr>
            <a:endParaRPr dirty="0"/>
          </a:p>
          <a:p>
            <a:pPr marL="285750" marR="0" lvl="0" indent="-285750" algn="l" rtl="0">
              <a:lnSpc>
                <a:spcPct val="150000"/>
              </a:lnSpc>
              <a:spcBef>
                <a:spcPts val="0"/>
              </a:spcBef>
              <a:spcAft>
                <a:spcPts val="0"/>
              </a:spcAft>
              <a:buClr>
                <a:srgbClr val="000000"/>
              </a:buClr>
              <a:buSzPts val="1700"/>
              <a:buFont typeface="Arial"/>
              <a:buChar char="•"/>
            </a:pPr>
            <a:r>
              <a:rPr lang="en-US" sz="1900" b="0" i="0" u="none" strike="noStrike" cap="none" dirty="0">
                <a:solidFill>
                  <a:schemeClr val="dk1"/>
                </a:solidFill>
                <a:latin typeface="Proxima Nova"/>
                <a:ea typeface="Proxima Nova"/>
                <a:cs typeface="Proxima Nova"/>
                <a:sym typeface="Proxima Nova"/>
              </a:rPr>
              <a:t>Introduction</a:t>
            </a:r>
            <a:endParaRPr sz="1900" dirty="0"/>
          </a:p>
          <a:p>
            <a:pPr marL="285750" marR="0" lvl="0" indent="-285750" algn="l" rtl="0">
              <a:lnSpc>
                <a:spcPct val="150000"/>
              </a:lnSpc>
              <a:spcBef>
                <a:spcPts val="0"/>
              </a:spcBef>
              <a:spcAft>
                <a:spcPts val="0"/>
              </a:spcAft>
              <a:buClr>
                <a:srgbClr val="000000"/>
              </a:buClr>
              <a:buSzPts val="1700"/>
              <a:buFont typeface="Arial"/>
              <a:buChar char="•"/>
            </a:pPr>
            <a:r>
              <a:rPr lang="en-US" sz="1900" b="0" i="0" u="none" strike="noStrike" cap="none" dirty="0">
                <a:solidFill>
                  <a:schemeClr val="dk1"/>
                </a:solidFill>
                <a:latin typeface="Proxima Nova"/>
                <a:ea typeface="Proxima Nova"/>
                <a:cs typeface="Proxima Nova"/>
                <a:sym typeface="Proxima Nova"/>
              </a:rPr>
              <a:t>Abstract</a:t>
            </a:r>
            <a:endParaRPr sz="1900" dirty="0"/>
          </a:p>
          <a:p>
            <a:pPr marL="285750" marR="0" lvl="0" indent="-285750" algn="l" rtl="0">
              <a:lnSpc>
                <a:spcPct val="150000"/>
              </a:lnSpc>
              <a:spcBef>
                <a:spcPts val="0"/>
              </a:spcBef>
              <a:spcAft>
                <a:spcPts val="0"/>
              </a:spcAft>
              <a:buClr>
                <a:srgbClr val="000000"/>
              </a:buClr>
              <a:buSzPts val="1700"/>
              <a:buFont typeface="Arial"/>
              <a:buChar char="•"/>
            </a:pPr>
            <a:r>
              <a:rPr lang="en-US" sz="1900" b="0" i="0" u="none" strike="noStrike" cap="none" dirty="0">
                <a:solidFill>
                  <a:schemeClr val="dk1"/>
                </a:solidFill>
                <a:latin typeface="Proxima Nova"/>
                <a:ea typeface="Proxima Nova"/>
                <a:cs typeface="Proxima Nova"/>
                <a:sym typeface="Proxima Nova"/>
              </a:rPr>
              <a:t>System Analysis </a:t>
            </a:r>
            <a:endParaRPr lang="en-US" sz="1900" dirty="0">
              <a:solidFill>
                <a:schemeClr val="dk1"/>
              </a:solidFill>
              <a:latin typeface="Proxima Nova"/>
              <a:ea typeface="Proxima Nova"/>
              <a:cs typeface="Proxima Nova"/>
              <a:sym typeface="Proxima Nova"/>
            </a:endParaRPr>
          </a:p>
          <a:p>
            <a:pPr marL="285750" marR="0" lvl="0" indent="-285750" algn="l" rtl="0">
              <a:lnSpc>
                <a:spcPct val="150000"/>
              </a:lnSpc>
              <a:spcBef>
                <a:spcPts val="0"/>
              </a:spcBef>
              <a:spcAft>
                <a:spcPts val="0"/>
              </a:spcAft>
              <a:buClr>
                <a:srgbClr val="000000"/>
              </a:buClr>
              <a:buSzPts val="1700"/>
              <a:buFont typeface="Arial"/>
              <a:buChar char="•"/>
            </a:pPr>
            <a:r>
              <a:rPr lang="en-US" sz="1900" b="0" i="0" u="none" strike="noStrike" cap="none" dirty="0">
                <a:solidFill>
                  <a:schemeClr val="dk1"/>
                </a:solidFill>
                <a:latin typeface="Proxima Nova"/>
                <a:ea typeface="Proxima Nova"/>
                <a:cs typeface="Proxima Nova"/>
                <a:sym typeface="Proxima Nova"/>
              </a:rPr>
              <a:t>ER Diagrams</a:t>
            </a:r>
            <a:endParaRPr sz="1900" dirty="0"/>
          </a:p>
          <a:p>
            <a:pPr marL="285750" marR="0" lvl="0" indent="-285750" algn="l" rtl="0">
              <a:lnSpc>
                <a:spcPct val="150000"/>
              </a:lnSpc>
              <a:spcBef>
                <a:spcPts val="0"/>
              </a:spcBef>
              <a:spcAft>
                <a:spcPts val="0"/>
              </a:spcAft>
              <a:buClr>
                <a:srgbClr val="000000"/>
              </a:buClr>
              <a:buSzPts val="1700"/>
              <a:buFont typeface="Arial"/>
              <a:buChar char="•"/>
            </a:pPr>
            <a:r>
              <a:rPr lang="en-US" sz="1900" b="0" i="0" u="none" strike="noStrike" cap="none" dirty="0">
                <a:solidFill>
                  <a:schemeClr val="dk1"/>
                </a:solidFill>
                <a:latin typeface="Proxima Nova"/>
                <a:ea typeface="Proxima Nova"/>
                <a:cs typeface="Proxima Nova"/>
                <a:sym typeface="Proxima Nova"/>
              </a:rPr>
              <a:t>Flow Char</a:t>
            </a:r>
            <a:r>
              <a:rPr lang="en-US" sz="1900" dirty="0">
                <a:solidFill>
                  <a:schemeClr val="dk1"/>
                </a:solidFill>
                <a:latin typeface="Proxima Nova"/>
                <a:ea typeface="Proxima Nova"/>
                <a:cs typeface="Proxima Nova"/>
                <a:sym typeface="Proxima Nova"/>
              </a:rPr>
              <a:t>t</a:t>
            </a:r>
          </a:p>
          <a:p>
            <a:pPr marL="285750" marR="0" lvl="0" indent="-285750" algn="l" rtl="0">
              <a:lnSpc>
                <a:spcPct val="150000"/>
              </a:lnSpc>
              <a:spcBef>
                <a:spcPts val="0"/>
              </a:spcBef>
              <a:spcAft>
                <a:spcPts val="0"/>
              </a:spcAft>
              <a:buClr>
                <a:srgbClr val="000000"/>
              </a:buClr>
              <a:buSzPts val="1700"/>
              <a:buFont typeface="Arial"/>
              <a:buChar char="•"/>
            </a:pPr>
            <a:r>
              <a:rPr lang="en-US" sz="1900" dirty="0">
                <a:solidFill>
                  <a:schemeClr val="dk1"/>
                </a:solidFill>
                <a:latin typeface="Proxima Nova"/>
                <a:sym typeface="Proxima Nova"/>
              </a:rPr>
              <a:t>Use case diagram </a:t>
            </a:r>
            <a:endParaRPr sz="1900" dirty="0"/>
          </a:p>
          <a:p>
            <a:pPr marL="285750" marR="0" lvl="0" indent="-285750" algn="l" rtl="0">
              <a:lnSpc>
                <a:spcPct val="150000"/>
              </a:lnSpc>
              <a:spcBef>
                <a:spcPts val="0"/>
              </a:spcBef>
              <a:spcAft>
                <a:spcPts val="0"/>
              </a:spcAft>
              <a:buClr>
                <a:srgbClr val="000000"/>
              </a:buClr>
              <a:buSzPts val="1700"/>
              <a:buFont typeface="Arial"/>
              <a:buChar char="•"/>
            </a:pPr>
            <a:r>
              <a:rPr lang="en-US" sz="1900" b="0" i="0" u="none" strike="noStrike" cap="none" dirty="0">
                <a:solidFill>
                  <a:schemeClr val="dk1"/>
                </a:solidFill>
                <a:latin typeface="Proxima Nova"/>
                <a:ea typeface="Proxima Nova"/>
                <a:cs typeface="Proxima Nova"/>
                <a:sym typeface="Proxima Nova"/>
              </a:rPr>
              <a:t>Tools &amp; Technology to be used</a:t>
            </a:r>
          </a:p>
          <a:p>
            <a:pPr marL="285750" marR="0" lvl="0" indent="-285750" algn="l" rtl="0">
              <a:lnSpc>
                <a:spcPct val="150000"/>
              </a:lnSpc>
              <a:spcBef>
                <a:spcPts val="0"/>
              </a:spcBef>
              <a:spcAft>
                <a:spcPts val="0"/>
              </a:spcAft>
              <a:buClr>
                <a:srgbClr val="000000"/>
              </a:buClr>
              <a:buSzPts val="1700"/>
              <a:buFont typeface="Arial"/>
              <a:buChar char="•"/>
            </a:pPr>
            <a:r>
              <a:rPr lang="en-US" sz="1900">
                <a:solidFill>
                  <a:schemeClr val="dk1"/>
                </a:solidFill>
                <a:latin typeface="Proxima Nova"/>
                <a:sym typeface="Proxima Nova"/>
              </a:rPr>
              <a:t>Gantt Chart</a:t>
            </a:r>
            <a:endParaRPr sz="1900" dirty="0"/>
          </a:p>
          <a:p>
            <a:pPr marL="285750" marR="0" lvl="0" indent="-285750" algn="l" rtl="0">
              <a:lnSpc>
                <a:spcPct val="150000"/>
              </a:lnSpc>
              <a:spcBef>
                <a:spcPts val="0"/>
              </a:spcBef>
              <a:spcAft>
                <a:spcPts val="0"/>
              </a:spcAft>
              <a:buClr>
                <a:srgbClr val="000000"/>
              </a:buClr>
              <a:buSzPts val="1700"/>
              <a:buFont typeface="Arial"/>
              <a:buChar char="•"/>
            </a:pPr>
            <a:r>
              <a:rPr lang="en-US" sz="1900" dirty="0">
                <a:solidFill>
                  <a:schemeClr val="dk1"/>
                </a:solidFill>
                <a:latin typeface="Proxima Nova"/>
                <a:sym typeface="Proxima Nova"/>
              </a:rPr>
              <a:t>UI screens</a:t>
            </a:r>
            <a:endParaRPr sz="1900" dirty="0"/>
          </a:p>
          <a:p>
            <a:pPr marL="285750" marR="0" lvl="0" indent="-285750" algn="l" rtl="0">
              <a:lnSpc>
                <a:spcPct val="150000"/>
              </a:lnSpc>
              <a:spcBef>
                <a:spcPts val="0"/>
              </a:spcBef>
              <a:spcAft>
                <a:spcPts val="0"/>
              </a:spcAft>
              <a:buClr>
                <a:srgbClr val="000000"/>
              </a:buClr>
              <a:buSzPts val="1700"/>
              <a:buFont typeface="Arial"/>
              <a:buChar char="•"/>
            </a:pPr>
            <a:r>
              <a:rPr lang="en-US" sz="1900" b="0" i="0" u="none" strike="noStrike" cap="none" dirty="0">
                <a:solidFill>
                  <a:schemeClr val="dk1"/>
                </a:solidFill>
                <a:latin typeface="Proxima Nova"/>
                <a:ea typeface="Proxima Nova"/>
                <a:cs typeface="Proxima Nova"/>
                <a:sym typeface="Proxima Nova"/>
              </a:rPr>
              <a:t>Expected Outcomes</a:t>
            </a:r>
            <a:endParaRPr sz="1900" dirty="0"/>
          </a:p>
          <a:p>
            <a:pPr marL="285750" marR="0" lvl="0" indent="-285750" algn="l" rtl="0">
              <a:lnSpc>
                <a:spcPct val="150000"/>
              </a:lnSpc>
              <a:spcBef>
                <a:spcPts val="0"/>
              </a:spcBef>
              <a:spcAft>
                <a:spcPts val="0"/>
              </a:spcAft>
              <a:buClr>
                <a:srgbClr val="000000"/>
              </a:buClr>
              <a:buSzPts val="1700"/>
              <a:buFont typeface="Arial"/>
              <a:buChar char="•"/>
            </a:pPr>
            <a:r>
              <a:rPr lang="en-US" sz="1900" b="0" i="0" u="none" strike="noStrike" cap="none" dirty="0">
                <a:solidFill>
                  <a:schemeClr val="dk1"/>
                </a:solidFill>
                <a:latin typeface="Proxima Nova"/>
                <a:ea typeface="Proxima Nova"/>
                <a:cs typeface="Proxima Nova"/>
                <a:sym typeface="Proxima Nova"/>
              </a:rPr>
              <a:t>References</a:t>
            </a:r>
            <a:endParaRPr sz="1900" dirty="0"/>
          </a:p>
          <a:p>
            <a:pPr marL="0" marR="0" lvl="0" indent="0" algn="l" rtl="0">
              <a:spcBef>
                <a:spcPts val="0"/>
              </a:spcBef>
              <a:spcAft>
                <a:spcPts val="0"/>
              </a:spcAft>
              <a:buNone/>
            </a:pPr>
            <a:endParaRPr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4"/>
        <p:cNvGrpSpPr/>
        <p:nvPr/>
      </p:nvGrpSpPr>
      <p:grpSpPr>
        <a:xfrm>
          <a:off x="0" y="0"/>
          <a:ext cx="0" cy="0"/>
          <a:chOff x="0" y="0"/>
          <a:chExt cx="0" cy="0"/>
        </a:xfrm>
      </p:grpSpPr>
      <p:sp>
        <p:nvSpPr>
          <p:cNvPr id="105" name="Google Shape;105;p4"/>
          <p:cNvSpPr txBox="1">
            <a:spLocks noGrp="1"/>
          </p:cNvSpPr>
          <p:nvPr>
            <p:ph type="title"/>
          </p:nvPr>
        </p:nvSpPr>
        <p:spPr>
          <a:xfrm>
            <a:off x="534259" y="309562"/>
            <a:ext cx="4794825" cy="382156"/>
          </a:xfrm>
          <a:prstGeom prst="rect">
            <a:avLst/>
          </a:prstGeom>
          <a:noFill/>
          <a:ln>
            <a:noFill/>
          </a:ln>
        </p:spPr>
        <p:txBody>
          <a:bodyPr spcFirstLastPara="1" wrap="square" lIns="0" tIns="12700" rIns="0" bIns="0" anchor="ctr" anchorCtr="0">
            <a:spAutoFit/>
          </a:bodyPr>
          <a:lstStyle/>
          <a:p>
            <a:pPr marL="12700" lvl="0" indent="0" algn="l" rtl="0">
              <a:lnSpc>
                <a:spcPct val="100000"/>
              </a:lnSpc>
              <a:spcBef>
                <a:spcPts val="0"/>
              </a:spcBef>
              <a:spcAft>
                <a:spcPts val="0"/>
              </a:spcAft>
              <a:buClr>
                <a:srgbClr val="04A2B9"/>
              </a:buClr>
              <a:buSzPts val="2400"/>
              <a:buFont typeface="Proxima Nova"/>
              <a:buNone/>
            </a:pPr>
            <a:r>
              <a:rPr lang="en-US" sz="2400" dirty="0">
                <a:solidFill>
                  <a:srgbClr val="04A2B9"/>
                </a:solidFill>
                <a:latin typeface="Proxima Nova"/>
                <a:ea typeface="Proxima Nova"/>
                <a:cs typeface="Proxima Nova"/>
                <a:sym typeface="Proxima Nova"/>
              </a:rPr>
              <a:t>Expected Outcomes</a:t>
            </a:r>
          </a:p>
        </p:txBody>
      </p:sp>
      <p:sp>
        <p:nvSpPr>
          <p:cNvPr id="5" name="Google Shape;105;p16">
            <a:extLst>
              <a:ext uri="{FF2B5EF4-FFF2-40B4-BE49-F238E27FC236}">
                <a16:creationId xmlns:a16="http://schemas.microsoft.com/office/drawing/2014/main" id="{2F0219B0-02BF-4249-C655-CFEB410F5A71}"/>
              </a:ext>
            </a:extLst>
          </p:cNvPr>
          <p:cNvSpPr txBox="1"/>
          <p:nvPr/>
        </p:nvSpPr>
        <p:spPr>
          <a:xfrm>
            <a:off x="475244" y="1341021"/>
            <a:ext cx="11451285" cy="3254707"/>
          </a:xfrm>
          <a:prstGeom prst="rect">
            <a:avLst/>
          </a:prstGeom>
          <a:noFill/>
          <a:ln>
            <a:noFill/>
          </a:ln>
        </p:spPr>
        <p:txBody>
          <a:bodyPr spcFirstLastPara="1" wrap="square" lIns="91425" tIns="91425" rIns="91425" bIns="91425" anchor="t" anchorCtr="0">
            <a:spAutoFit/>
          </a:bodyPr>
          <a:lstStyle/>
          <a:p>
            <a:pPr marL="342900" marR="0" lvl="0" indent="-342900" algn="l" rtl="0">
              <a:lnSpc>
                <a:spcPct val="150000"/>
              </a:lnSpc>
              <a:spcBef>
                <a:spcPts val="0"/>
              </a:spcBef>
              <a:spcAft>
                <a:spcPts val="0"/>
              </a:spcAft>
              <a:buClr>
                <a:srgbClr val="000000"/>
              </a:buClr>
              <a:buSzPts val="1900"/>
              <a:buFont typeface="Arial" panose="020B0604020202020204" pitchFamily="34" charset="0"/>
              <a:buChar char="•"/>
            </a:pPr>
            <a:r>
              <a:rPr lang="en-US" sz="1900" dirty="0">
                <a:latin typeface="Proxima Nova"/>
                <a:ea typeface="Proxima Nova"/>
                <a:cs typeface="Proxima Nova"/>
                <a:sym typeface="Proxima Nova"/>
              </a:rPr>
              <a:t>F</a:t>
            </a:r>
            <a:r>
              <a:rPr lang="en-US" sz="1900" b="0" i="0" u="none" strike="noStrike" cap="none" dirty="0">
                <a:solidFill>
                  <a:srgbClr val="000000"/>
                </a:solidFill>
                <a:latin typeface="Proxima Nova"/>
                <a:ea typeface="Proxima Nova"/>
                <a:cs typeface="Proxima Nova"/>
                <a:sym typeface="Proxima Nova"/>
              </a:rPr>
              <a:t>ully functional hostel management system that provides accurate and real time information of students.</a:t>
            </a:r>
          </a:p>
          <a:p>
            <a:pPr marL="342900" marR="0" lvl="0" indent="-342900" algn="l" rtl="0">
              <a:lnSpc>
                <a:spcPct val="150000"/>
              </a:lnSpc>
              <a:spcBef>
                <a:spcPts val="0"/>
              </a:spcBef>
              <a:spcAft>
                <a:spcPts val="0"/>
              </a:spcAft>
              <a:buClr>
                <a:srgbClr val="000000"/>
              </a:buClr>
              <a:buSzPts val="1900"/>
              <a:buFont typeface="Arial" panose="020B0604020202020204" pitchFamily="34" charset="0"/>
              <a:buChar char="•"/>
            </a:pPr>
            <a:endParaRPr lang="en-US" sz="1900" b="0" i="0" u="none" strike="noStrike" cap="none" dirty="0">
              <a:solidFill>
                <a:srgbClr val="000000"/>
              </a:solidFill>
              <a:latin typeface="Proxima Nova"/>
              <a:ea typeface="Proxima Nova"/>
              <a:cs typeface="Proxima Nova"/>
              <a:sym typeface="Proxima Nova"/>
            </a:endParaRPr>
          </a:p>
          <a:p>
            <a:pPr marL="342900" marR="0" lvl="0" indent="-342900" algn="l" rtl="0">
              <a:lnSpc>
                <a:spcPct val="150000"/>
              </a:lnSpc>
              <a:spcBef>
                <a:spcPts val="0"/>
              </a:spcBef>
              <a:spcAft>
                <a:spcPts val="0"/>
              </a:spcAft>
              <a:buClr>
                <a:srgbClr val="000000"/>
              </a:buClr>
              <a:buSzPts val="1900"/>
              <a:buFont typeface="Arial" panose="020B0604020202020204" pitchFamily="34" charset="0"/>
              <a:buChar char="•"/>
            </a:pPr>
            <a:r>
              <a:rPr lang="en-US" sz="1900" b="0" i="0" u="none" strike="noStrike" cap="none" dirty="0">
                <a:solidFill>
                  <a:srgbClr val="000000"/>
                </a:solidFill>
                <a:latin typeface="Proxima Nova"/>
                <a:ea typeface="Proxima Nova"/>
                <a:cs typeface="Proxima Nova"/>
                <a:sym typeface="Proxima Nova"/>
              </a:rPr>
              <a:t> Admin will be able to easily access real-time updates about students’ room allocation, pending fees, their suggestions and many other features. </a:t>
            </a:r>
          </a:p>
          <a:p>
            <a:pPr marL="342900" marR="0" lvl="0" indent="-342900" algn="l" rtl="0">
              <a:lnSpc>
                <a:spcPct val="150000"/>
              </a:lnSpc>
              <a:spcBef>
                <a:spcPts val="0"/>
              </a:spcBef>
              <a:spcAft>
                <a:spcPts val="0"/>
              </a:spcAft>
              <a:buClr>
                <a:srgbClr val="000000"/>
              </a:buClr>
              <a:buSzPts val="1900"/>
              <a:buFont typeface="Arial" panose="020B0604020202020204" pitchFamily="34" charset="0"/>
              <a:buChar char="•"/>
            </a:pPr>
            <a:endParaRPr lang="en-US" sz="1900" b="0" i="0" u="none" strike="noStrike" cap="none" dirty="0">
              <a:solidFill>
                <a:srgbClr val="000000"/>
              </a:solidFill>
              <a:latin typeface="Proxima Nova"/>
              <a:ea typeface="Proxima Nova"/>
              <a:cs typeface="Proxima Nova"/>
              <a:sym typeface="Proxima Nova"/>
            </a:endParaRPr>
          </a:p>
          <a:p>
            <a:pPr marL="342900" marR="0" lvl="0" indent="-342900" algn="l" rtl="0">
              <a:lnSpc>
                <a:spcPct val="150000"/>
              </a:lnSpc>
              <a:spcBef>
                <a:spcPts val="0"/>
              </a:spcBef>
              <a:spcAft>
                <a:spcPts val="0"/>
              </a:spcAft>
              <a:buClr>
                <a:srgbClr val="000000"/>
              </a:buClr>
              <a:buSzPts val="1900"/>
              <a:buFont typeface="Arial" panose="020B0604020202020204" pitchFamily="34" charset="0"/>
              <a:buChar char="•"/>
            </a:pPr>
            <a:r>
              <a:rPr lang="en-US" sz="1900" b="0" i="0" u="none" strike="noStrike" cap="none" dirty="0">
                <a:solidFill>
                  <a:srgbClr val="000000"/>
                </a:solidFill>
                <a:latin typeface="Proxima Nova"/>
                <a:ea typeface="Proxima Nova"/>
                <a:cs typeface="Proxima Nova"/>
                <a:sym typeface="Proxima Nova"/>
              </a:rPr>
              <a:t>The s</a:t>
            </a:r>
            <a:r>
              <a:rPr lang="en-US" sz="1900" dirty="0">
                <a:latin typeface="Proxima Nova"/>
                <a:ea typeface="Proxima Nova"/>
                <a:cs typeface="Proxima Nova"/>
                <a:sym typeface="Proxima Nova"/>
              </a:rPr>
              <a:t>ystem aims to provide easy and robust management of students living in hostel.</a:t>
            </a:r>
            <a:endParaRPr sz="1900" b="0" i="0" u="none" strike="noStrike" cap="none" dirty="0">
              <a:solidFill>
                <a:srgbClr val="000000"/>
              </a:solidFill>
              <a:latin typeface="Proxima Nova"/>
              <a:ea typeface="Proxima Nova"/>
              <a:cs typeface="Proxima Nova"/>
              <a:sym typeface="Proxima Nova"/>
            </a:endParaRPr>
          </a:p>
        </p:txBody>
      </p:sp>
    </p:spTree>
    <p:extLst>
      <p:ext uri="{BB962C8B-B14F-4D97-AF65-F5344CB8AC3E}">
        <p14:creationId xmlns:p14="http://schemas.microsoft.com/office/powerpoint/2010/main" val="1183787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4">
          <a:extLst>
            <a:ext uri="{FF2B5EF4-FFF2-40B4-BE49-F238E27FC236}">
              <a16:creationId xmlns:a16="http://schemas.microsoft.com/office/drawing/2014/main" id="{C111C3FD-F17F-9FFF-B366-E2A6F064C5FD}"/>
            </a:ext>
          </a:extLst>
        </p:cNvPr>
        <p:cNvGrpSpPr/>
        <p:nvPr/>
      </p:nvGrpSpPr>
      <p:grpSpPr>
        <a:xfrm>
          <a:off x="0" y="0"/>
          <a:ext cx="0" cy="0"/>
          <a:chOff x="0" y="0"/>
          <a:chExt cx="0" cy="0"/>
        </a:xfrm>
      </p:grpSpPr>
      <p:sp>
        <p:nvSpPr>
          <p:cNvPr id="105" name="Google Shape;105;p4">
            <a:extLst>
              <a:ext uri="{FF2B5EF4-FFF2-40B4-BE49-F238E27FC236}">
                <a16:creationId xmlns:a16="http://schemas.microsoft.com/office/drawing/2014/main" id="{4D182B30-F388-15BC-7EA6-5B2763FBC0F7}"/>
              </a:ext>
            </a:extLst>
          </p:cNvPr>
          <p:cNvSpPr txBox="1">
            <a:spLocks noGrp="1"/>
          </p:cNvSpPr>
          <p:nvPr>
            <p:ph type="title"/>
          </p:nvPr>
        </p:nvSpPr>
        <p:spPr>
          <a:xfrm>
            <a:off x="534259" y="309562"/>
            <a:ext cx="4794825" cy="382156"/>
          </a:xfrm>
          <a:prstGeom prst="rect">
            <a:avLst/>
          </a:prstGeom>
          <a:noFill/>
          <a:ln>
            <a:noFill/>
          </a:ln>
        </p:spPr>
        <p:txBody>
          <a:bodyPr spcFirstLastPara="1" wrap="square" lIns="0" tIns="12700" rIns="0" bIns="0" anchor="ctr" anchorCtr="0">
            <a:spAutoFit/>
          </a:bodyPr>
          <a:lstStyle/>
          <a:p>
            <a:pPr marL="12700" lvl="0" indent="0" algn="l" rtl="0">
              <a:lnSpc>
                <a:spcPct val="100000"/>
              </a:lnSpc>
              <a:spcBef>
                <a:spcPts val="0"/>
              </a:spcBef>
              <a:spcAft>
                <a:spcPts val="0"/>
              </a:spcAft>
              <a:buClr>
                <a:srgbClr val="04A2B9"/>
              </a:buClr>
              <a:buSzPts val="2400"/>
              <a:buFont typeface="Proxima Nova"/>
              <a:buNone/>
            </a:pPr>
            <a:r>
              <a:rPr lang="en-US" sz="2400" dirty="0">
                <a:solidFill>
                  <a:srgbClr val="04A2B9"/>
                </a:solidFill>
                <a:latin typeface="Proxima Nova"/>
                <a:ea typeface="Proxima Nova"/>
                <a:cs typeface="Proxima Nova"/>
                <a:sym typeface="Proxima Nova"/>
              </a:rPr>
              <a:t>References</a:t>
            </a:r>
          </a:p>
        </p:txBody>
      </p:sp>
      <p:sp>
        <p:nvSpPr>
          <p:cNvPr id="5" name="Google Shape;105;p16">
            <a:extLst>
              <a:ext uri="{FF2B5EF4-FFF2-40B4-BE49-F238E27FC236}">
                <a16:creationId xmlns:a16="http://schemas.microsoft.com/office/drawing/2014/main" id="{96C322B2-B6CE-ED7D-D079-CB98A6203D2B}"/>
              </a:ext>
            </a:extLst>
          </p:cNvPr>
          <p:cNvSpPr txBox="1"/>
          <p:nvPr/>
        </p:nvSpPr>
        <p:spPr>
          <a:xfrm>
            <a:off x="475244" y="1341021"/>
            <a:ext cx="11451285" cy="2980273"/>
          </a:xfrm>
          <a:prstGeom prst="rect">
            <a:avLst/>
          </a:prstGeom>
          <a:noFill/>
          <a:ln>
            <a:noFill/>
          </a:ln>
        </p:spPr>
        <p:txBody>
          <a:bodyPr spcFirstLastPara="1" wrap="square" lIns="91425" tIns="91425" rIns="91425" bIns="91425" anchor="t" anchorCtr="0">
            <a:spAutoFit/>
          </a:bodyPr>
          <a:lstStyle/>
          <a:p>
            <a:pPr marL="342900" lvl="0" indent="-342900" algn="just">
              <a:lnSpc>
                <a:spcPct val="150000"/>
              </a:lnSpc>
              <a:buFont typeface="+mj-lt"/>
              <a:buAutoNum type="arabicPeriod"/>
              <a:tabLst>
                <a:tab pos="2105660" algn="l"/>
              </a:tabLst>
            </a:pPr>
            <a:r>
              <a:rPr lang="en-IN" sz="2000" dirty="0">
                <a:latin typeface="Proxima Nova" panose="020B0604020202020204" charset="0"/>
                <a:ea typeface="Times New Roman" panose="02020603050405020304" pitchFamily="18" charset="0"/>
              </a:rPr>
              <a:t>MongoDB Documentation. (n.d.). Official MongoDB </a:t>
            </a:r>
            <a:r>
              <a:rPr lang="en-IN" sz="2000" dirty="0" err="1">
                <a:latin typeface="Proxima Nova" panose="020B0604020202020204" charset="0"/>
                <a:ea typeface="Times New Roman" panose="02020603050405020304" pitchFamily="18" charset="0"/>
              </a:rPr>
              <a:t>Documentation.Retrieved</a:t>
            </a:r>
            <a:r>
              <a:rPr lang="en-IN" sz="2000" dirty="0">
                <a:latin typeface="Proxima Nova" panose="020B0604020202020204" charset="0"/>
                <a:ea typeface="Times New Roman" panose="02020603050405020304" pitchFamily="18" charset="0"/>
              </a:rPr>
              <a:t> from </a:t>
            </a:r>
            <a:r>
              <a:rPr lang="en-IN" sz="2000" dirty="0">
                <a:latin typeface="Proxima Nova" panose="020B0604020202020204" charset="0"/>
                <a:ea typeface="Times New Roman" panose="02020603050405020304" pitchFamily="18" charset="0"/>
                <a:hlinkClick r:id="rId4"/>
              </a:rPr>
              <a:t>https://www.mongodb.com/docs/</a:t>
            </a:r>
            <a:r>
              <a:rPr lang="en-IN" sz="2000" dirty="0">
                <a:latin typeface="Proxima Nova" panose="020B0604020202020204" charset="0"/>
                <a:ea typeface="Times New Roman" panose="02020603050405020304" pitchFamily="18" charset="0"/>
              </a:rPr>
              <a:t> .</a:t>
            </a:r>
            <a:endParaRPr lang="en-IN" sz="2000" dirty="0">
              <a:solidFill>
                <a:srgbClr val="000000"/>
              </a:solidFill>
              <a:effectLst/>
              <a:latin typeface="Proxima Nova" panose="020B0604020202020204" charset="0"/>
              <a:ea typeface="Times New Roman" panose="02020603050405020304" pitchFamily="18" charset="0"/>
            </a:endParaRPr>
          </a:p>
          <a:p>
            <a:pPr marL="342900" lvl="0" indent="-342900" algn="just">
              <a:lnSpc>
                <a:spcPct val="150000"/>
              </a:lnSpc>
              <a:buFont typeface="+mj-lt"/>
              <a:buAutoNum type="arabicPeriod"/>
              <a:tabLst>
                <a:tab pos="2105660" algn="l"/>
              </a:tabLst>
            </a:pPr>
            <a:r>
              <a:rPr lang="en-US" sz="2000" dirty="0">
                <a:latin typeface="Proxima Nova" panose="020B0604020202020204" charset="0"/>
                <a:ea typeface="Times New Roman" panose="02020603050405020304" pitchFamily="18" charset="0"/>
              </a:rPr>
              <a:t>React.js Documentation. (n.d.).Retrieved from </a:t>
            </a:r>
            <a:r>
              <a:rPr lang="en-US" sz="2000" dirty="0">
                <a:latin typeface="Proxima Nova" panose="020B0604020202020204" charset="0"/>
                <a:ea typeface="Times New Roman" panose="02020603050405020304" pitchFamily="18" charset="0"/>
                <a:hlinkClick r:id="rId5"/>
              </a:rPr>
              <a:t>https://reactjs.org/</a:t>
            </a:r>
            <a:r>
              <a:rPr lang="en-US" sz="2000" dirty="0">
                <a:latin typeface="Proxima Nova" panose="020B0604020202020204" charset="0"/>
                <a:ea typeface="Times New Roman" panose="02020603050405020304" pitchFamily="18" charset="0"/>
              </a:rPr>
              <a:t> </a:t>
            </a:r>
            <a:r>
              <a:rPr lang="en-IN" sz="2000" dirty="0">
                <a:solidFill>
                  <a:srgbClr val="000000"/>
                </a:solidFill>
                <a:effectLst/>
                <a:latin typeface="Proxima Nova" panose="020B0604020202020204" charset="0"/>
                <a:ea typeface="Times New Roman" panose="02020603050405020304" pitchFamily="18" charset="0"/>
              </a:rPr>
              <a:t>.</a:t>
            </a:r>
          </a:p>
          <a:p>
            <a:pPr marL="342900" indent="-342900" algn="just">
              <a:lnSpc>
                <a:spcPct val="150000"/>
              </a:lnSpc>
              <a:buFont typeface="+mj-lt"/>
              <a:buAutoNum type="arabicPeriod"/>
              <a:tabLst>
                <a:tab pos="2105660" algn="l"/>
              </a:tabLst>
            </a:pPr>
            <a:r>
              <a:rPr lang="en-US" sz="2000" dirty="0">
                <a:latin typeface="Proxima Nova" panose="020B0604020202020204" charset="0"/>
                <a:ea typeface="Times New Roman" panose="02020603050405020304" pitchFamily="18" charset="0"/>
              </a:rPr>
              <a:t>Node.js Documentation. (n.d.).Retrieved from </a:t>
            </a:r>
            <a:r>
              <a:rPr lang="en-US" sz="2000" dirty="0">
                <a:latin typeface="Proxima Nova" panose="020B0604020202020204" charset="0"/>
                <a:ea typeface="Times New Roman" panose="02020603050405020304" pitchFamily="18" charset="0"/>
                <a:hlinkClick r:id="rId6"/>
              </a:rPr>
              <a:t>https://nodejs.org/</a:t>
            </a:r>
            <a:r>
              <a:rPr lang="en-US" sz="2000" dirty="0">
                <a:latin typeface="Proxima Nova" panose="020B0604020202020204" charset="0"/>
                <a:ea typeface="Times New Roman" panose="02020603050405020304" pitchFamily="18" charset="0"/>
              </a:rPr>
              <a:t> </a:t>
            </a:r>
            <a:r>
              <a:rPr lang="en-IN" sz="1800" u="sng" dirty="0">
                <a:solidFill>
                  <a:srgbClr val="000000"/>
                </a:solidFill>
                <a:effectLst/>
                <a:latin typeface="Times New Roman" panose="02020603050405020304" pitchFamily="18" charset="0"/>
                <a:ea typeface="Times New Roman" panose="02020603050405020304" pitchFamily="18" charset="0"/>
              </a:rPr>
              <a:t>.</a:t>
            </a:r>
            <a:r>
              <a:rPr lang="en-IN" sz="1800" u="sng" dirty="0">
                <a:latin typeface="Times New Roman" panose="02020603050405020304" pitchFamily="18" charset="0"/>
                <a:ea typeface="Times New Roman" panose="02020603050405020304" pitchFamily="18" charset="0"/>
              </a:rPr>
              <a:t>   </a:t>
            </a:r>
            <a:endParaRPr lang="en-IN" sz="2000" dirty="0">
              <a:solidFill>
                <a:srgbClr val="000000"/>
              </a:solidFill>
              <a:effectLst/>
              <a:latin typeface="Proxima Nova" panose="020B0604020202020204" charset="0"/>
              <a:ea typeface="Times New Roman" panose="02020603050405020304" pitchFamily="18" charset="0"/>
            </a:endParaRPr>
          </a:p>
          <a:p>
            <a:pPr marL="342900" lvl="0" indent="-342900" algn="just">
              <a:lnSpc>
                <a:spcPct val="150000"/>
              </a:lnSpc>
              <a:spcAft>
                <a:spcPts val="145"/>
              </a:spcAft>
              <a:buFont typeface="+mj-lt"/>
              <a:buAutoNum type="arabicPeriod"/>
              <a:tabLst>
                <a:tab pos="2105660" algn="l"/>
              </a:tabLst>
            </a:pPr>
            <a:r>
              <a:rPr lang="en-IN" sz="2000" dirty="0">
                <a:latin typeface="Proxima Nova" panose="020B0604020202020204" charset="0"/>
                <a:ea typeface="Times New Roman" panose="02020603050405020304" pitchFamily="18" charset="0"/>
              </a:rPr>
              <a:t>Express.js Documentation. (n.d.).Retrieved from </a:t>
            </a:r>
            <a:r>
              <a:rPr lang="en-IN" sz="2000" dirty="0">
                <a:latin typeface="Proxima Nova" panose="020B0604020202020204" charset="0"/>
                <a:ea typeface="Times New Roman" panose="02020603050405020304" pitchFamily="18" charset="0"/>
                <a:hlinkClick r:id="rId7"/>
              </a:rPr>
              <a:t>https://expressjs.com/</a:t>
            </a:r>
            <a:r>
              <a:rPr lang="en-IN" sz="2000" dirty="0">
                <a:latin typeface="Proxima Nova" panose="020B0604020202020204" charset="0"/>
                <a:ea typeface="Times New Roman" panose="02020603050405020304" pitchFamily="18" charset="0"/>
              </a:rPr>
              <a:t> .</a:t>
            </a:r>
          </a:p>
          <a:p>
            <a:pPr marL="342900" lvl="0" indent="-342900" algn="just">
              <a:lnSpc>
                <a:spcPct val="150000"/>
              </a:lnSpc>
              <a:spcAft>
                <a:spcPts val="145"/>
              </a:spcAft>
              <a:buFont typeface="+mj-lt"/>
              <a:buAutoNum type="arabicPeriod"/>
              <a:tabLst>
                <a:tab pos="2105660" algn="l"/>
              </a:tabLst>
            </a:pPr>
            <a:r>
              <a:rPr lang="en-IN" sz="2000" dirty="0" err="1">
                <a:solidFill>
                  <a:srgbClr val="000000"/>
                </a:solidFill>
                <a:effectLst/>
                <a:latin typeface="Proxima Nova" panose="020B0604020202020204" charset="0"/>
                <a:ea typeface="Times New Roman" panose="02020603050405020304" pitchFamily="18" charset="0"/>
              </a:rPr>
              <a:t>Marwa</a:t>
            </a:r>
            <a:r>
              <a:rPr lang="en-IN" sz="2000" dirty="0" err="1">
                <a:latin typeface="Proxima Nova" panose="020B0604020202020204" charset="0"/>
                <a:ea typeface="Times New Roman" panose="02020603050405020304" pitchFamily="18" charset="0"/>
              </a:rPr>
              <a:t>di</a:t>
            </a:r>
            <a:r>
              <a:rPr lang="en-IN" sz="2000" dirty="0">
                <a:latin typeface="Proxima Nova" panose="020B0604020202020204" charset="0"/>
                <a:ea typeface="Times New Roman" panose="02020603050405020304" pitchFamily="18" charset="0"/>
              </a:rPr>
              <a:t> Hostel Portal.</a:t>
            </a:r>
            <a:endParaRPr lang="en-IN" sz="2000" dirty="0">
              <a:solidFill>
                <a:srgbClr val="000000"/>
              </a:solidFill>
              <a:effectLst/>
              <a:latin typeface="Proxima Nova" panose="020B0604020202020204" charset="0"/>
              <a:ea typeface="Times New Roman" panose="02020603050405020304" pitchFamily="18" charset="0"/>
            </a:endParaRPr>
          </a:p>
        </p:txBody>
      </p:sp>
    </p:spTree>
    <p:extLst>
      <p:ext uri="{BB962C8B-B14F-4D97-AF65-F5344CB8AC3E}">
        <p14:creationId xmlns:p14="http://schemas.microsoft.com/office/powerpoint/2010/main" val="260901256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0"/>
        <p:cNvGrpSpPr/>
        <p:nvPr/>
      </p:nvGrpSpPr>
      <p:grpSpPr>
        <a:xfrm>
          <a:off x="0" y="0"/>
          <a:ext cx="0" cy="0"/>
          <a:chOff x="0" y="0"/>
          <a:chExt cx="0" cy="0"/>
        </a:xfrm>
      </p:grpSpPr>
      <p:sp>
        <p:nvSpPr>
          <p:cNvPr id="111" name="Google Shape;111;p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50800" algn="l" rtl="0">
              <a:lnSpc>
                <a:spcPct val="90000"/>
              </a:lnSpc>
              <a:spcBef>
                <a:spcPts val="0"/>
              </a:spcBef>
              <a:spcAft>
                <a:spcPts val="0"/>
              </a:spcAft>
              <a:buClr>
                <a:schemeClr val="dk1"/>
              </a:buClr>
              <a:buSzPts val="2800"/>
              <a:buNone/>
            </a:pPr>
            <a:r>
              <a:rPr lang="en-IN" dirty="0"/>
              <a:t> </a:t>
            </a:r>
            <a:endParaRPr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4"/>
        <p:cNvGrpSpPr/>
        <p:nvPr/>
      </p:nvGrpSpPr>
      <p:grpSpPr>
        <a:xfrm>
          <a:off x="0" y="0"/>
          <a:ext cx="0" cy="0"/>
          <a:chOff x="0" y="0"/>
          <a:chExt cx="0" cy="0"/>
        </a:xfrm>
      </p:grpSpPr>
      <p:sp>
        <p:nvSpPr>
          <p:cNvPr id="105" name="Google Shape;105;p4"/>
          <p:cNvSpPr txBox="1">
            <a:spLocks noGrp="1"/>
          </p:cNvSpPr>
          <p:nvPr>
            <p:ph type="title"/>
          </p:nvPr>
        </p:nvSpPr>
        <p:spPr>
          <a:xfrm>
            <a:off x="534259" y="309562"/>
            <a:ext cx="2320909" cy="382156"/>
          </a:xfrm>
          <a:prstGeom prst="rect">
            <a:avLst/>
          </a:prstGeom>
          <a:noFill/>
          <a:ln>
            <a:noFill/>
          </a:ln>
        </p:spPr>
        <p:txBody>
          <a:bodyPr spcFirstLastPara="1" wrap="square" lIns="0" tIns="12700" rIns="0" bIns="0" anchor="ctr" anchorCtr="0">
            <a:spAutoFit/>
          </a:bodyPr>
          <a:lstStyle/>
          <a:p>
            <a:pPr marL="12700" lvl="0" indent="0" algn="l" rtl="0">
              <a:lnSpc>
                <a:spcPct val="100000"/>
              </a:lnSpc>
              <a:spcBef>
                <a:spcPts val="0"/>
              </a:spcBef>
              <a:spcAft>
                <a:spcPts val="0"/>
              </a:spcAft>
              <a:buClr>
                <a:srgbClr val="04A2B9"/>
              </a:buClr>
              <a:buSzPts val="2400"/>
              <a:buFont typeface="Proxima Nova"/>
              <a:buNone/>
            </a:pPr>
            <a:r>
              <a:rPr lang="en-US" sz="2400" dirty="0">
                <a:solidFill>
                  <a:srgbClr val="04A2B9"/>
                </a:solidFill>
                <a:latin typeface="Proxima Nova"/>
                <a:ea typeface="Proxima Nova"/>
                <a:cs typeface="Proxima Nova"/>
                <a:sym typeface="Proxima Nova"/>
              </a:rPr>
              <a:t>Introduction </a:t>
            </a:r>
            <a:endParaRPr sz="2400" dirty="0">
              <a:latin typeface="Proxima Nova"/>
              <a:ea typeface="Proxima Nova"/>
              <a:cs typeface="Proxima Nova"/>
              <a:sym typeface="Proxima Nova"/>
            </a:endParaRPr>
          </a:p>
        </p:txBody>
      </p:sp>
      <p:sp>
        <p:nvSpPr>
          <p:cNvPr id="2" name="Google Shape;105;p16">
            <a:extLst>
              <a:ext uri="{FF2B5EF4-FFF2-40B4-BE49-F238E27FC236}">
                <a16:creationId xmlns:a16="http://schemas.microsoft.com/office/drawing/2014/main" id="{332BEF75-B629-3E08-4152-8ACBA68D0E14}"/>
              </a:ext>
            </a:extLst>
          </p:cNvPr>
          <p:cNvSpPr txBox="1"/>
          <p:nvPr/>
        </p:nvSpPr>
        <p:spPr>
          <a:xfrm>
            <a:off x="475244" y="1341021"/>
            <a:ext cx="11451285" cy="3400901"/>
          </a:xfrm>
          <a:prstGeom prst="rect">
            <a:avLst/>
          </a:prstGeom>
          <a:noFill/>
          <a:ln>
            <a:noFill/>
          </a:ln>
        </p:spPr>
        <p:txBody>
          <a:bodyPr spcFirstLastPara="1" wrap="square" lIns="91425" tIns="91425" rIns="91425" bIns="91425" anchor="t" anchorCtr="0">
            <a:spAutoFit/>
          </a:bodyPr>
          <a:lstStyle/>
          <a:p>
            <a:pPr marL="342900" indent="-342900">
              <a:buFont typeface="Arial" panose="020B0604020202020204" pitchFamily="34" charset="0"/>
              <a:buChar char="•"/>
            </a:pPr>
            <a:r>
              <a:rPr lang="en-US" sz="1900" dirty="0">
                <a:latin typeface="Proxima Nova" panose="020B0604020202020204" charset="0"/>
              </a:rPr>
              <a:t>In this Hostel Management System, we have tried to design it to make hostel operations for educational institutions easier.</a:t>
            </a:r>
            <a:endParaRPr lang="en-US" sz="1900" dirty="0">
              <a:latin typeface="Proxima Nova" panose="020B0604020202020204" charset="0"/>
              <a:ea typeface="Proxima Nova"/>
              <a:cs typeface="Proxima Nova"/>
              <a:sym typeface="Proxima Nova"/>
            </a:endParaRPr>
          </a:p>
          <a:p>
            <a:pPr marL="342900" lvl="0" indent="-342900">
              <a:lnSpc>
                <a:spcPct val="150000"/>
              </a:lnSpc>
              <a:buSzPts val="1900"/>
              <a:buFont typeface="Arial" panose="020B0604020202020204" pitchFamily="34" charset="0"/>
              <a:buChar char="•"/>
            </a:pPr>
            <a:r>
              <a:rPr lang="en-US" sz="1900" dirty="0">
                <a:latin typeface="Proxima Nova" panose="020B0604020202020204" charset="0"/>
              </a:rPr>
              <a:t>The system provides efficient management of student accommodation, room allocation, attendance tracking, and mess management.</a:t>
            </a:r>
            <a:endParaRPr lang="en-US" sz="1900" b="0" i="0" u="none" strike="noStrike" cap="none" dirty="0">
              <a:solidFill>
                <a:srgbClr val="000000"/>
              </a:solidFill>
              <a:latin typeface="Proxima Nova" panose="020B0604020202020204" charset="0"/>
              <a:ea typeface="Proxima Nova"/>
              <a:cs typeface="Proxima Nova"/>
              <a:sym typeface="Proxima Nova"/>
            </a:endParaRPr>
          </a:p>
          <a:p>
            <a:pPr marL="342900" lvl="0" indent="-342900">
              <a:lnSpc>
                <a:spcPct val="150000"/>
              </a:lnSpc>
              <a:buSzPts val="1900"/>
              <a:buFont typeface="Arial" panose="020B0604020202020204" pitchFamily="34" charset="0"/>
              <a:buChar char="•"/>
            </a:pPr>
            <a:r>
              <a:rPr lang="en-US" sz="1900" dirty="0">
                <a:latin typeface="Proxima Nova" panose="020B0604020202020204" charset="0"/>
              </a:rPr>
              <a:t>It shows real-time hostel data including room availability, student records, fee management, maintenance requests. </a:t>
            </a:r>
          </a:p>
          <a:p>
            <a:pPr marL="342900" lvl="0" indent="-342900">
              <a:lnSpc>
                <a:spcPct val="150000"/>
              </a:lnSpc>
              <a:buSzPts val="1900"/>
              <a:buFont typeface="Arial" panose="020B0604020202020204" pitchFamily="34" charset="0"/>
              <a:buChar char="•"/>
            </a:pPr>
            <a:r>
              <a:rPr lang="en-US" sz="1900" dirty="0">
                <a:latin typeface="Proxima Nova" panose="020B0604020202020204" charset="0"/>
              </a:rPr>
              <a:t>Additionally, the system ensures secure data handling, notifications, and enhanced communication between administrators, wardens and students for effective hostel management.</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4"/>
        <p:cNvGrpSpPr/>
        <p:nvPr/>
      </p:nvGrpSpPr>
      <p:grpSpPr>
        <a:xfrm>
          <a:off x="0" y="0"/>
          <a:ext cx="0" cy="0"/>
          <a:chOff x="0" y="0"/>
          <a:chExt cx="0" cy="0"/>
        </a:xfrm>
      </p:grpSpPr>
      <p:sp>
        <p:nvSpPr>
          <p:cNvPr id="105" name="Google Shape;105;p4"/>
          <p:cNvSpPr txBox="1">
            <a:spLocks noGrp="1"/>
          </p:cNvSpPr>
          <p:nvPr>
            <p:ph type="title"/>
          </p:nvPr>
        </p:nvSpPr>
        <p:spPr>
          <a:xfrm>
            <a:off x="534259" y="309562"/>
            <a:ext cx="2320909" cy="382156"/>
          </a:xfrm>
          <a:prstGeom prst="rect">
            <a:avLst/>
          </a:prstGeom>
          <a:noFill/>
          <a:ln>
            <a:noFill/>
          </a:ln>
        </p:spPr>
        <p:txBody>
          <a:bodyPr spcFirstLastPara="1" wrap="square" lIns="0" tIns="12700" rIns="0" bIns="0" anchor="ctr" anchorCtr="0">
            <a:spAutoFit/>
          </a:bodyPr>
          <a:lstStyle/>
          <a:p>
            <a:pPr marL="12700" lvl="0" indent="0" algn="l" rtl="0">
              <a:lnSpc>
                <a:spcPct val="100000"/>
              </a:lnSpc>
              <a:spcBef>
                <a:spcPts val="0"/>
              </a:spcBef>
              <a:spcAft>
                <a:spcPts val="0"/>
              </a:spcAft>
              <a:buClr>
                <a:srgbClr val="04A2B9"/>
              </a:buClr>
              <a:buSzPts val="2400"/>
              <a:buFont typeface="Proxima Nova"/>
              <a:buNone/>
            </a:pPr>
            <a:r>
              <a:rPr lang="en-US" sz="2400" dirty="0">
                <a:solidFill>
                  <a:srgbClr val="04A2B9"/>
                </a:solidFill>
                <a:latin typeface="Proxima Nova"/>
                <a:ea typeface="Proxima Nova"/>
                <a:cs typeface="Proxima Nova"/>
                <a:sym typeface="Proxima Nova"/>
              </a:rPr>
              <a:t>Abstract</a:t>
            </a:r>
            <a:endParaRPr sz="2400" dirty="0">
              <a:latin typeface="Proxima Nova"/>
              <a:ea typeface="Proxima Nova"/>
              <a:cs typeface="Proxima Nova"/>
              <a:sym typeface="Proxima Nova"/>
            </a:endParaRPr>
          </a:p>
        </p:txBody>
      </p:sp>
      <p:sp>
        <p:nvSpPr>
          <p:cNvPr id="2" name="Google Shape;105;p16">
            <a:extLst>
              <a:ext uri="{FF2B5EF4-FFF2-40B4-BE49-F238E27FC236}">
                <a16:creationId xmlns:a16="http://schemas.microsoft.com/office/drawing/2014/main" id="{332BEF75-B629-3E08-4152-8ACBA68D0E14}"/>
              </a:ext>
            </a:extLst>
          </p:cNvPr>
          <p:cNvSpPr txBox="1"/>
          <p:nvPr/>
        </p:nvSpPr>
        <p:spPr>
          <a:xfrm>
            <a:off x="475244" y="1341021"/>
            <a:ext cx="11451285" cy="4131870"/>
          </a:xfrm>
          <a:prstGeom prst="rect">
            <a:avLst/>
          </a:prstGeom>
          <a:noFill/>
          <a:ln>
            <a:noFill/>
          </a:ln>
        </p:spPr>
        <p:txBody>
          <a:bodyPr spcFirstLastPara="1" wrap="square" lIns="91425" tIns="91425" rIns="91425" bIns="91425" anchor="t" anchorCtr="0">
            <a:spAutoFit/>
          </a:bodyPr>
          <a:lstStyle/>
          <a:p>
            <a:pPr marL="342900" lvl="0" indent="-342900">
              <a:lnSpc>
                <a:spcPct val="150000"/>
              </a:lnSpc>
              <a:buSzPts val="1900"/>
              <a:buFont typeface="Arial" panose="020B0604020202020204" pitchFamily="34" charset="0"/>
              <a:buChar char="•"/>
            </a:pPr>
            <a:r>
              <a:rPr lang="en-US" sz="1900" dirty="0">
                <a:latin typeface="Proxima Nova" panose="020B0604020202020204" charset="0"/>
              </a:rPr>
              <a:t>A Hostel Management System is a digital solution that helps institutions run hostel operations smoothly.</a:t>
            </a:r>
          </a:p>
          <a:p>
            <a:pPr marL="342900" lvl="0" indent="-342900">
              <a:lnSpc>
                <a:spcPct val="150000"/>
              </a:lnSpc>
              <a:buSzPts val="1900"/>
              <a:buFont typeface="Arial" panose="020B0604020202020204" pitchFamily="34" charset="0"/>
              <a:buChar char="•"/>
            </a:pPr>
            <a:r>
              <a:rPr lang="en-US" sz="1900" dirty="0">
                <a:latin typeface="Proxima Nova" panose="020B0604020202020204" charset="0"/>
              </a:rPr>
              <a:t> This project aims to create a user-friendly platform with complete hostel management features. </a:t>
            </a:r>
          </a:p>
          <a:p>
            <a:pPr marL="342900" lvl="0" indent="-342900">
              <a:lnSpc>
                <a:spcPct val="150000"/>
              </a:lnSpc>
              <a:buSzPts val="1900"/>
              <a:buFont typeface="Arial" panose="020B0604020202020204" pitchFamily="34" charset="0"/>
              <a:buChar char="•"/>
            </a:pPr>
            <a:r>
              <a:rPr lang="en-US" sz="1900" dirty="0">
                <a:latin typeface="Proxima Nova" panose="020B0604020202020204" charset="0"/>
              </a:rPr>
              <a:t>Key functions include automated room allocation, real-time attendance tracking, and an integrated fee collection system. </a:t>
            </a:r>
          </a:p>
          <a:p>
            <a:pPr marL="342900" lvl="0" indent="-342900">
              <a:lnSpc>
                <a:spcPct val="150000"/>
              </a:lnSpc>
              <a:buSzPts val="1900"/>
              <a:buFont typeface="Arial" panose="020B0604020202020204" pitchFamily="34" charset="0"/>
              <a:buChar char="•"/>
            </a:pPr>
            <a:r>
              <a:rPr lang="en-US" sz="1900" dirty="0">
                <a:latin typeface="Proxima Nova" panose="020B0604020202020204" charset="0"/>
              </a:rPr>
              <a:t>Users can manage student records, handle maintenance requests, and create detailed reports. The system also offers mess management and various access levels for different user types. </a:t>
            </a:r>
          </a:p>
          <a:p>
            <a:pPr marL="342900" lvl="0" indent="-342900">
              <a:lnSpc>
                <a:spcPct val="150000"/>
              </a:lnSpc>
              <a:buSzPts val="1900"/>
              <a:buFont typeface="Arial" panose="020B0604020202020204" pitchFamily="34" charset="0"/>
              <a:buChar char="•"/>
            </a:pPr>
            <a:r>
              <a:rPr lang="en-US" sz="1900" dirty="0">
                <a:latin typeface="Proxima Nova" panose="020B0604020202020204" charset="0"/>
              </a:rPr>
              <a:t>The design will be simple and responsive, using modern UI components and dashboards to show information clearly. By using modern web technologies and secure databases, this project will provide reliable and precise hostel management capabilities. </a:t>
            </a:r>
          </a:p>
        </p:txBody>
      </p:sp>
    </p:spTree>
    <p:extLst>
      <p:ext uri="{BB962C8B-B14F-4D97-AF65-F5344CB8AC3E}">
        <p14:creationId xmlns:p14="http://schemas.microsoft.com/office/powerpoint/2010/main" val="10158311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4"/>
        <p:cNvGrpSpPr/>
        <p:nvPr/>
      </p:nvGrpSpPr>
      <p:grpSpPr>
        <a:xfrm>
          <a:off x="0" y="0"/>
          <a:ext cx="0" cy="0"/>
          <a:chOff x="0" y="0"/>
          <a:chExt cx="0" cy="0"/>
        </a:xfrm>
      </p:grpSpPr>
      <p:sp>
        <p:nvSpPr>
          <p:cNvPr id="105" name="Google Shape;105;p4"/>
          <p:cNvSpPr txBox="1">
            <a:spLocks noGrp="1"/>
          </p:cNvSpPr>
          <p:nvPr>
            <p:ph type="title"/>
          </p:nvPr>
        </p:nvSpPr>
        <p:spPr>
          <a:xfrm>
            <a:off x="534259" y="309562"/>
            <a:ext cx="2320909" cy="382156"/>
          </a:xfrm>
          <a:prstGeom prst="rect">
            <a:avLst/>
          </a:prstGeom>
          <a:noFill/>
          <a:ln>
            <a:noFill/>
          </a:ln>
        </p:spPr>
        <p:txBody>
          <a:bodyPr spcFirstLastPara="1" wrap="square" lIns="0" tIns="12700" rIns="0" bIns="0" anchor="ctr" anchorCtr="0">
            <a:spAutoFit/>
          </a:bodyPr>
          <a:lstStyle/>
          <a:p>
            <a:pPr marL="12700" lvl="0" indent="0" algn="l" rtl="0">
              <a:lnSpc>
                <a:spcPct val="100000"/>
              </a:lnSpc>
              <a:spcBef>
                <a:spcPts val="0"/>
              </a:spcBef>
              <a:spcAft>
                <a:spcPts val="0"/>
              </a:spcAft>
              <a:buClr>
                <a:srgbClr val="04A2B9"/>
              </a:buClr>
              <a:buSzPts val="2400"/>
              <a:buFont typeface="Proxima Nova"/>
              <a:buNone/>
            </a:pPr>
            <a:r>
              <a:rPr lang="en-US" sz="2400" dirty="0">
                <a:solidFill>
                  <a:srgbClr val="04A2B9"/>
                </a:solidFill>
                <a:latin typeface="Proxima Nova"/>
                <a:ea typeface="Proxima Nova"/>
                <a:cs typeface="Proxima Nova"/>
                <a:sym typeface="Proxima Nova"/>
              </a:rPr>
              <a:t>System Analysis </a:t>
            </a:r>
          </a:p>
        </p:txBody>
      </p:sp>
      <p:sp>
        <p:nvSpPr>
          <p:cNvPr id="26" name="Rectangle 21">
            <a:extLst>
              <a:ext uri="{FF2B5EF4-FFF2-40B4-BE49-F238E27FC236}">
                <a16:creationId xmlns:a16="http://schemas.microsoft.com/office/drawing/2014/main" id="{C875DD97-560F-04E9-D9D0-CA7123CD0F46}"/>
              </a:ext>
            </a:extLst>
          </p:cNvPr>
          <p:cNvSpPr>
            <a:spLocks noChangeArrowheads="1"/>
          </p:cNvSpPr>
          <p:nvPr/>
        </p:nvSpPr>
        <p:spPr bwMode="auto">
          <a:xfrm rot="10800000" flipV="1">
            <a:off x="403859" y="1835523"/>
            <a:ext cx="11788139" cy="43985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58700" rIns="0" bIns="1587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dirty="0">
                <a:ln>
                  <a:noFill/>
                </a:ln>
                <a:solidFill>
                  <a:schemeClr val="tx1"/>
                </a:solidFill>
                <a:effectLst/>
                <a:latin typeface="Proxima Nova" panose="020B0604020202020204" charset="0"/>
              </a:rPr>
              <a:t>Manual Paper-Based System:</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900" b="0" i="0" u="none" strike="noStrike" cap="none" normalizeH="0" baseline="0" dirty="0">
              <a:ln>
                <a:noFill/>
              </a:ln>
              <a:solidFill>
                <a:schemeClr val="tx1"/>
              </a:solidFill>
              <a:effectLst/>
              <a:latin typeface="Proxima Nova" panose="020B0604020202020204"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1900" b="1" i="0" u="none" strike="noStrike" cap="none" normalizeH="0" baseline="0" dirty="0">
                <a:ln>
                  <a:noFill/>
                </a:ln>
                <a:solidFill>
                  <a:schemeClr val="tx1"/>
                </a:solidFill>
                <a:effectLst/>
                <a:latin typeface="Proxima Nova" panose="020B0604020202020204" charset="0"/>
              </a:rPr>
              <a:t>       Features:</a:t>
            </a:r>
            <a:endParaRPr kumimoji="0" lang="en-US" altLang="en-US" sz="1900" b="0" i="0" u="none" strike="noStrike" cap="none" normalizeH="0" baseline="0" dirty="0">
              <a:ln>
                <a:noFill/>
              </a:ln>
              <a:solidFill>
                <a:schemeClr val="tx1"/>
              </a:solidFill>
              <a:effectLst/>
              <a:latin typeface="Proxima Nova" panose="020B060402020202020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900" b="0" i="0" u="none" strike="noStrike" cap="none" normalizeH="0" baseline="0" dirty="0">
                <a:ln>
                  <a:noFill/>
                </a:ln>
                <a:solidFill>
                  <a:schemeClr val="tx1"/>
                </a:solidFill>
                <a:effectLst/>
                <a:latin typeface="Proxima Nova" panose="020B0604020202020204" charset="0"/>
              </a:rPr>
              <a:t>Physical attendance registers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900" b="0" i="0" u="none" strike="noStrike" cap="none" normalizeH="0" baseline="0" dirty="0">
                <a:ln>
                  <a:noFill/>
                </a:ln>
                <a:solidFill>
                  <a:schemeClr val="tx1"/>
                </a:solidFill>
                <a:effectLst/>
                <a:latin typeface="Proxima Nova" panose="020B0604020202020204" charset="0"/>
              </a:rPr>
              <a:t>Paper-based room allocation and maintenance records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900" b="0" i="0" u="none" strike="noStrike" cap="none" normalizeH="0" baseline="0" dirty="0">
                <a:ln>
                  <a:noFill/>
                </a:ln>
                <a:solidFill>
                  <a:schemeClr val="tx1"/>
                </a:solidFill>
                <a:effectLst/>
                <a:latin typeface="Proxima Nova" panose="020B0604020202020204" charset="0"/>
              </a:rPr>
              <a:t>Manual fee collection and tracking</a:t>
            </a:r>
          </a:p>
          <a:p>
            <a:pPr marL="457200" marR="0" lvl="1" indent="0" algn="l" defTabSz="914400" rtl="0" eaLnBrk="0" fontAlgn="base" latinLnBrk="0" hangingPunct="0">
              <a:lnSpc>
                <a:spcPct val="100000"/>
              </a:lnSpc>
              <a:spcBef>
                <a:spcPct val="0"/>
              </a:spcBef>
              <a:spcAft>
                <a:spcPct val="0"/>
              </a:spcAft>
              <a:buClrTx/>
              <a:buSzTx/>
              <a:tabLst/>
            </a:pPr>
            <a:endParaRPr kumimoji="0" lang="en-US" altLang="en-US" sz="1900" b="0" i="0" u="none" strike="noStrike" cap="none" normalizeH="0" baseline="0" dirty="0">
              <a:ln>
                <a:noFill/>
              </a:ln>
              <a:solidFill>
                <a:schemeClr val="tx1"/>
              </a:solidFill>
              <a:effectLst/>
              <a:latin typeface="Proxima Nova" panose="020B0604020202020204"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1900" b="1" i="0" u="none" strike="noStrike" cap="none" normalizeH="0" baseline="0" dirty="0">
                <a:ln>
                  <a:noFill/>
                </a:ln>
                <a:solidFill>
                  <a:schemeClr val="tx1"/>
                </a:solidFill>
                <a:effectLst/>
                <a:latin typeface="Proxima Nova" panose="020B0604020202020204" charset="0"/>
              </a:rPr>
              <a:t>       Limitations:</a:t>
            </a:r>
            <a:endParaRPr kumimoji="0" lang="en-US" altLang="en-US" sz="1900" b="0" i="0" u="none" strike="noStrike" cap="none" normalizeH="0" baseline="0" dirty="0">
              <a:ln>
                <a:noFill/>
              </a:ln>
              <a:solidFill>
                <a:schemeClr val="tx1"/>
              </a:solidFill>
              <a:effectLst/>
              <a:latin typeface="Proxima Nova" panose="020B060402020202020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900" b="0" i="0" u="none" strike="noStrike" cap="none" normalizeH="0" baseline="0" dirty="0">
                <a:ln>
                  <a:noFill/>
                </a:ln>
                <a:solidFill>
                  <a:schemeClr val="tx1"/>
                </a:solidFill>
                <a:effectLst/>
                <a:latin typeface="Proxima Nova" panose="020B0604020202020204" charset="0"/>
              </a:rPr>
              <a:t>Time-consuming and prone to human errors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900" b="0" i="0" u="none" strike="noStrike" cap="none" normalizeH="0" baseline="0" dirty="0">
                <a:ln>
                  <a:noFill/>
                </a:ln>
                <a:solidFill>
                  <a:schemeClr val="tx1"/>
                </a:solidFill>
                <a:effectLst/>
                <a:latin typeface="Proxima Nova" panose="020B0604020202020204" charset="0"/>
              </a:rPr>
              <a:t>Difficult to maintain and retrieve data quickly</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900" b="0" i="0" u="none" strike="noStrike" cap="none" normalizeH="0" baseline="0" dirty="0">
                <a:ln>
                  <a:noFill/>
                </a:ln>
                <a:solidFill>
                  <a:schemeClr val="tx1"/>
                </a:solidFill>
                <a:effectLst/>
                <a:latin typeface="Proxima Nova" panose="020B0604020202020204" charset="0"/>
              </a:rPr>
              <a:t>No real-time updates or automation</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900" b="0" i="0" u="none" strike="noStrike" cap="none" normalizeH="0" baseline="0" dirty="0">
                <a:ln>
                  <a:noFill/>
                </a:ln>
                <a:solidFill>
                  <a:schemeClr val="tx1"/>
                </a:solidFill>
                <a:effectLst/>
                <a:latin typeface="Proxima Nova" panose="020B0604020202020204" charset="0"/>
              </a:rPr>
              <a:t>Data can get lost or damaged easily</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900" b="0" i="0" u="none" strike="noStrike" cap="none" normalizeH="0" baseline="0" dirty="0">
              <a:ln>
                <a:noFill/>
              </a:ln>
              <a:solidFill>
                <a:schemeClr val="tx1"/>
              </a:solidFill>
              <a:effectLst/>
              <a:latin typeface="Proxima Nova" panose="020B060402020202020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8" name="Rectangle 23">
            <a:extLst>
              <a:ext uri="{FF2B5EF4-FFF2-40B4-BE49-F238E27FC236}">
                <a16:creationId xmlns:a16="http://schemas.microsoft.com/office/drawing/2014/main" id="{BD2D12E1-0CD5-FF90-844F-D3E765CA5761}"/>
              </a:ext>
            </a:extLst>
          </p:cNvPr>
          <p:cNvSpPr>
            <a:spLocks noChangeArrowheads="1"/>
          </p:cNvSpPr>
          <p:nvPr/>
        </p:nvSpPr>
        <p:spPr bwMode="auto">
          <a:xfrm>
            <a:off x="-2" y="80835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800" b="0" i="0" u="none" strike="noStrike" cap="none" normalizeH="0" baseline="0">
                <a:ln>
                  <a:noFill/>
                </a:ln>
                <a:solidFill>
                  <a:schemeClr val="tx1"/>
                </a:solidFill>
                <a:effectLst/>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30" name="Picture 29">
            <a:extLst>
              <a:ext uri="{FF2B5EF4-FFF2-40B4-BE49-F238E27FC236}">
                <a16:creationId xmlns:a16="http://schemas.microsoft.com/office/drawing/2014/main" id="{4BB8B045-1149-D8ED-F182-B28B769DEB86}"/>
              </a:ext>
            </a:extLst>
          </p:cNvPr>
          <p:cNvPicPr>
            <a:picLocks noChangeAspect="1"/>
          </p:cNvPicPr>
          <p:nvPr/>
        </p:nvPicPr>
        <p:blipFill>
          <a:blip r:embed="rId4"/>
          <a:stretch>
            <a:fillRect/>
          </a:stretch>
        </p:blipFill>
        <p:spPr>
          <a:xfrm>
            <a:off x="8000866" y="2015343"/>
            <a:ext cx="3093988" cy="3375953"/>
          </a:xfrm>
          <a:prstGeom prst="roundRect">
            <a:avLst>
              <a:gd name="adj" fmla="val 0"/>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0467134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4"/>
        <p:cNvGrpSpPr/>
        <p:nvPr/>
      </p:nvGrpSpPr>
      <p:grpSpPr>
        <a:xfrm>
          <a:off x="0" y="0"/>
          <a:ext cx="0" cy="0"/>
          <a:chOff x="0" y="0"/>
          <a:chExt cx="0" cy="0"/>
        </a:xfrm>
      </p:grpSpPr>
      <p:sp>
        <p:nvSpPr>
          <p:cNvPr id="105" name="Google Shape;105;p4"/>
          <p:cNvSpPr txBox="1">
            <a:spLocks noGrp="1"/>
          </p:cNvSpPr>
          <p:nvPr>
            <p:ph type="title"/>
          </p:nvPr>
        </p:nvSpPr>
        <p:spPr>
          <a:xfrm>
            <a:off x="534259" y="309562"/>
            <a:ext cx="2320909" cy="382156"/>
          </a:xfrm>
          <a:prstGeom prst="rect">
            <a:avLst/>
          </a:prstGeom>
          <a:noFill/>
          <a:ln>
            <a:noFill/>
          </a:ln>
        </p:spPr>
        <p:txBody>
          <a:bodyPr spcFirstLastPara="1" wrap="square" lIns="0" tIns="12700" rIns="0" bIns="0" anchor="ctr" anchorCtr="0">
            <a:spAutoFit/>
          </a:bodyPr>
          <a:lstStyle/>
          <a:p>
            <a:pPr marL="12700" lvl="0" indent="0" algn="l" rtl="0">
              <a:lnSpc>
                <a:spcPct val="100000"/>
              </a:lnSpc>
              <a:spcBef>
                <a:spcPts val="0"/>
              </a:spcBef>
              <a:spcAft>
                <a:spcPts val="0"/>
              </a:spcAft>
              <a:buClr>
                <a:srgbClr val="04A2B9"/>
              </a:buClr>
              <a:buSzPts val="2400"/>
              <a:buFont typeface="Proxima Nova"/>
              <a:buNone/>
            </a:pPr>
            <a:r>
              <a:rPr lang="en-US" sz="2400" dirty="0">
                <a:solidFill>
                  <a:srgbClr val="04A2B9"/>
                </a:solidFill>
                <a:latin typeface="Proxima Nova"/>
                <a:ea typeface="Proxima Nova"/>
                <a:cs typeface="Proxima Nova"/>
                <a:sym typeface="Proxima Nova"/>
              </a:rPr>
              <a:t>System Analysis </a:t>
            </a:r>
          </a:p>
        </p:txBody>
      </p:sp>
      <p:sp>
        <p:nvSpPr>
          <p:cNvPr id="3" name="Google Shape;118;p18">
            <a:extLst>
              <a:ext uri="{FF2B5EF4-FFF2-40B4-BE49-F238E27FC236}">
                <a16:creationId xmlns:a16="http://schemas.microsoft.com/office/drawing/2014/main" id="{8662F982-62A1-C527-E4EA-62AC74AC9DB7}"/>
              </a:ext>
            </a:extLst>
          </p:cNvPr>
          <p:cNvSpPr txBox="1"/>
          <p:nvPr/>
        </p:nvSpPr>
        <p:spPr>
          <a:xfrm>
            <a:off x="251630" y="1257692"/>
            <a:ext cx="10949820" cy="5551489"/>
          </a:xfrm>
          <a:prstGeom prst="rect">
            <a:avLst/>
          </a:prstGeom>
          <a:noFill/>
          <a:ln>
            <a:noFill/>
          </a:ln>
        </p:spPr>
        <p:txBody>
          <a:bodyPr spcFirstLastPara="1" wrap="square" lIns="91425" tIns="91425" rIns="91425" bIns="91425" anchor="t" anchorCtr="0">
            <a:spAutoFit/>
          </a:bodyPr>
          <a:lstStyle/>
          <a:p>
            <a:pPr marL="457200" marR="0" lvl="0" algn="l" rtl="0">
              <a:lnSpc>
                <a:spcPct val="115000"/>
              </a:lnSpc>
              <a:spcBef>
                <a:spcPts val="0"/>
              </a:spcBef>
              <a:spcAft>
                <a:spcPts val="0"/>
              </a:spcAft>
              <a:buClr>
                <a:srgbClr val="000000"/>
              </a:buClr>
              <a:buSzPts val="1800"/>
            </a:pPr>
            <a:endParaRPr dirty="0"/>
          </a:p>
          <a:p>
            <a:r>
              <a:rPr lang="en-US" sz="1900" dirty="0">
                <a:latin typeface="Proxima Nova" panose="020B0604020202020204" charset="0"/>
              </a:rPr>
              <a:t>Commercial Hostel Management Software</a:t>
            </a:r>
          </a:p>
          <a:p>
            <a:endParaRPr lang="en-US" sz="1900" dirty="0">
              <a:latin typeface="Proxima Nova" panose="020B0604020202020204" charset="0"/>
            </a:endParaRPr>
          </a:p>
          <a:p>
            <a:r>
              <a:rPr lang="en-US" sz="1900" b="1" dirty="0">
                <a:latin typeface="Proxima Nova" panose="020B0604020202020204" charset="0"/>
              </a:rPr>
              <a:t>     Features:</a:t>
            </a:r>
            <a:endParaRPr lang="en-US" sz="1900" dirty="0">
              <a:latin typeface="Proxima Nova" panose="020B0604020202020204" charset="0"/>
            </a:endParaRPr>
          </a:p>
          <a:p>
            <a:pPr marL="342900" lvl="1" indent="-342900">
              <a:buFont typeface="Arial" panose="020B0604020202020204" pitchFamily="34" charset="0"/>
              <a:buChar char="•"/>
            </a:pPr>
            <a:r>
              <a:rPr lang="en-US" sz="1900" dirty="0">
                <a:latin typeface="Proxima Nova" panose="020B0604020202020204" charset="0"/>
              </a:rPr>
              <a:t>Digital student records and room allocations</a:t>
            </a:r>
          </a:p>
          <a:p>
            <a:pPr marL="342900" lvl="1" indent="-342900">
              <a:buFont typeface="Arial" panose="020B0604020202020204" pitchFamily="34" charset="0"/>
              <a:buChar char="•"/>
            </a:pPr>
            <a:r>
              <a:rPr lang="en-US" sz="1900" dirty="0">
                <a:latin typeface="Proxima Nova" panose="020B0604020202020204" charset="0"/>
              </a:rPr>
              <a:t>Online fee payment and receipts</a:t>
            </a:r>
          </a:p>
          <a:p>
            <a:pPr marL="342900" lvl="1" indent="-342900">
              <a:buFont typeface="Arial" panose="020B0604020202020204" pitchFamily="34" charset="0"/>
              <a:buChar char="•"/>
            </a:pPr>
            <a:r>
              <a:rPr lang="en-US" sz="1900" dirty="0">
                <a:latin typeface="Proxima Nova" panose="020B0604020202020204" charset="0"/>
              </a:rPr>
              <a:t>Attendance monitoring through portals</a:t>
            </a:r>
          </a:p>
          <a:p>
            <a:pPr marL="342900" lvl="1" indent="-342900">
              <a:buFont typeface="Arial" panose="020B0604020202020204" pitchFamily="34" charset="0"/>
              <a:buChar char="•"/>
            </a:pPr>
            <a:r>
              <a:rPr lang="en-US" sz="1900" dirty="0">
                <a:latin typeface="Proxima Nova" panose="020B0604020202020204" charset="0"/>
              </a:rPr>
              <a:t>Reporting and analytics</a:t>
            </a:r>
          </a:p>
          <a:p>
            <a:pPr lvl="1"/>
            <a:endParaRPr lang="en-US" sz="1900" dirty="0">
              <a:latin typeface="Proxima Nova" panose="020B0604020202020204" charset="0"/>
            </a:endParaRPr>
          </a:p>
          <a:p>
            <a:r>
              <a:rPr lang="en-US" sz="1900" b="1" dirty="0">
                <a:latin typeface="Proxima Nova" panose="020B0604020202020204" charset="0"/>
              </a:rPr>
              <a:t>     Limitations:</a:t>
            </a:r>
            <a:endParaRPr lang="en-US" sz="1900" dirty="0">
              <a:latin typeface="Proxima Nova" panose="020B0604020202020204" charset="0"/>
            </a:endParaRPr>
          </a:p>
          <a:p>
            <a:pPr marL="342900" lvl="1" indent="-342900">
              <a:buFont typeface="Arial" panose="020B0604020202020204" pitchFamily="34" charset="0"/>
              <a:buChar char="•"/>
            </a:pPr>
            <a:r>
              <a:rPr lang="en-US" sz="1900" dirty="0">
                <a:latin typeface="Proxima Nova" panose="020B0604020202020204" charset="0"/>
              </a:rPr>
              <a:t>High cost of licensing and maintenance</a:t>
            </a:r>
          </a:p>
          <a:p>
            <a:pPr marL="342900" lvl="1" indent="-342900">
              <a:buFont typeface="Arial" panose="020B0604020202020204" pitchFamily="34" charset="0"/>
              <a:buChar char="•"/>
            </a:pPr>
            <a:r>
              <a:rPr lang="en-US" sz="1900" dirty="0">
                <a:latin typeface="Proxima Nova" panose="020B0604020202020204" charset="0"/>
              </a:rPr>
              <a:t>Limited customization to specific institutional needs</a:t>
            </a:r>
          </a:p>
          <a:p>
            <a:pPr marL="342900" lvl="1" indent="-342900">
              <a:buFont typeface="Arial" panose="020B0604020202020204" pitchFamily="34" charset="0"/>
              <a:buChar char="•"/>
            </a:pPr>
            <a:r>
              <a:rPr lang="en-US" sz="1900" dirty="0">
                <a:latin typeface="Proxima Nova" panose="020B0604020202020204" charset="0"/>
              </a:rPr>
              <a:t>User interface may be complex for non-technical users</a:t>
            </a:r>
          </a:p>
          <a:p>
            <a:pPr marL="800100" marR="0" lvl="0" indent="-342900" algn="l" rtl="0">
              <a:lnSpc>
                <a:spcPct val="115000"/>
              </a:lnSpc>
              <a:spcBef>
                <a:spcPts val="0"/>
              </a:spcBef>
              <a:spcAft>
                <a:spcPts val="0"/>
              </a:spcAft>
              <a:buClr>
                <a:srgbClr val="000000"/>
              </a:buClr>
              <a:buSzPts val="1800"/>
              <a:buFont typeface="Arial" panose="020B0604020202020204" pitchFamily="34" charset="0"/>
              <a:buChar char="•"/>
            </a:pPr>
            <a:endParaRPr sz="1900" b="0" i="0" u="none" strike="noStrike" cap="none" dirty="0">
              <a:solidFill>
                <a:srgbClr val="000000"/>
              </a:solidFill>
              <a:latin typeface="Proxima Nova" panose="020B0604020202020204" charset="0"/>
              <a:ea typeface="Proxima Nova"/>
              <a:cs typeface="Proxima Nova"/>
              <a:sym typeface="Proxima Nova"/>
            </a:endParaRPr>
          </a:p>
          <a:p>
            <a:pPr marL="457200" marR="0" lvl="0" indent="0" algn="l" rtl="0">
              <a:lnSpc>
                <a:spcPct val="115000"/>
              </a:lnSpc>
              <a:spcBef>
                <a:spcPts val="0"/>
              </a:spcBef>
              <a:spcAft>
                <a:spcPts val="0"/>
              </a:spcAft>
              <a:buClr>
                <a:srgbClr val="000000"/>
              </a:buClr>
              <a:buSzPts val="1800"/>
              <a:buFont typeface="Arial"/>
              <a:buNone/>
            </a:pPr>
            <a:endParaRPr sz="1800" b="0" i="0" u="none" strike="noStrike" cap="none" dirty="0">
              <a:solidFill>
                <a:srgbClr val="000000"/>
              </a:solidFill>
              <a:latin typeface="Proxima Nova"/>
              <a:ea typeface="Proxima Nova"/>
              <a:cs typeface="Proxima Nova"/>
              <a:sym typeface="Proxima Nova"/>
            </a:endParaRPr>
          </a:p>
          <a:p>
            <a:pPr marL="457200" marR="0" lvl="0" indent="0" algn="l" rtl="0">
              <a:lnSpc>
                <a:spcPct val="115000"/>
              </a:lnSpc>
              <a:spcBef>
                <a:spcPts val="0"/>
              </a:spcBef>
              <a:spcAft>
                <a:spcPts val="0"/>
              </a:spcAft>
              <a:buClr>
                <a:srgbClr val="000000"/>
              </a:buClr>
              <a:buSzPts val="1800"/>
              <a:buFont typeface="Arial"/>
              <a:buNone/>
            </a:pPr>
            <a:endParaRPr sz="1800" b="0" i="0" u="none" strike="noStrike" cap="none" dirty="0">
              <a:solidFill>
                <a:srgbClr val="000000"/>
              </a:solidFill>
              <a:latin typeface="Proxima Nova"/>
              <a:ea typeface="Proxima Nova"/>
              <a:cs typeface="Proxima Nova"/>
              <a:sym typeface="Proxima Nova"/>
            </a:endParaRPr>
          </a:p>
          <a:p>
            <a:pPr marL="457200" marR="0" lvl="0" indent="0" algn="l" rtl="0">
              <a:lnSpc>
                <a:spcPct val="115000"/>
              </a:lnSpc>
              <a:spcBef>
                <a:spcPts val="0"/>
              </a:spcBef>
              <a:spcAft>
                <a:spcPts val="0"/>
              </a:spcAft>
              <a:buClr>
                <a:srgbClr val="000000"/>
              </a:buClr>
              <a:buSzPts val="1800"/>
              <a:buFont typeface="Arial"/>
              <a:buNone/>
            </a:pPr>
            <a:endParaRPr sz="1800" b="0" i="0" u="none" strike="noStrike" cap="none" dirty="0">
              <a:solidFill>
                <a:srgbClr val="000000"/>
              </a:solidFill>
              <a:latin typeface="Proxima Nova"/>
              <a:ea typeface="Proxima Nova"/>
              <a:cs typeface="Proxima Nova"/>
              <a:sym typeface="Proxima Nova"/>
            </a:endParaRPr>
          </a:p>
          <a:p>
            <a:pPr marL="457200" marR="0" lvl="0" indent="0" algn="l" rtl="0">
              <a:lnSpc>
                <a:spcPct val="115000"/>
              </a:lnSpc>
              <a:spcBef>
                <a:spcPts val="0"/>
              </a:spcBef>
              <a:spcAft>
                <a:spcPts val="0"/>
              </a:spcAft>
              <a:buClr>
                <a:srgbClr val="000000"/>
              </a:buClr>
              <a:buSzPts val="1800"/>
              <a:buFont typeface="Arial"/>
              <a:buNone/>
            </a:pPr>
            <a:endParaRPr sz="1800" b="0" i="0" u="sng" strike="noStrike" cap="none" dirty="0">
              <a:solidFill>
                <a:srgbClr val="0000FF"/>
              </a:solidFill>
              <a:latin typeface="Proxima Nova"/>
              <a:ea typeface="Proxima Nova"/>
              <a:cs typeface="Proxima Nova"/>
              <a:sym typeface="Proxima Nova"/>
            </a:endParaRPr>
          </a:p>
        </p:txBody>
      </p:sp>
      <p:pic>
        <p:nvPicPr>
          <p:cNvPr id="5" name="Picture 4">
            <a:extLst>
              <a:ext uri="{FF2B5EF4-FFF2-40B4-BE49-F238E27FC236}">
                <a16:creationId xmlns:a16="http://schemas.microsoft.com/office/drawing/2014/main" id="{775E6780-7CD6-C573-E136-C3F9229016E5}"/>
              </a:ext>
            </a:extLst>
          </p:cNvPr>
          <p:cNvPicPr>
            <a:picLocks noChangeAspect="1"/>
          </p:cNvPicPr>
          <p:nvPr/>
        </p:nvPicPr>
        <p:blipFill>
          <a:blip r:embed="rId4"/>
          <a:stretch>
            <a:fillRect/>
          </a:stretch>
        </p:blipFill>
        <p:spPr>
          <a:xfrm>
            <a:off x="6816790" y="1679510"/>
            <a:ext cx="4744617" cy="316307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2770264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4"/>
        <p:cNvGrpSpPr/>
        <p:nvPr/>
      </p:nvGrpSpPr>
      <p:grpSpPr>
        <a:xfrm>
          <a:off x="0" y="0"/>
          <a:ext cx="0" cy="0"/>
          <a:chOff x="0" y="0"/>
          <a:chExt cx="0" cy="0"/>
        </a:xfrm>
      </p:grpSpPr>
      <p:sp>
        <p:nvSpPr>
          <p:cNvPr id="105" name="Google Shape;105;p4"/>
          <p:cNvSpPr txBox="1">
            <a:spLocks noGrp="1"/>
          </p:cNvSpPr>
          <p:nvPr>
            <p:ph type="title"/>
          </p:nvPr>
        </p:nvSpPr>
        <p:spPr>
          <a:xfrm>
            <a:off x="534259" y="309562"/>
            <a:ext cx="2320909" cy="382156"/>
          </a:xfrm>
          <a:prstGeom prst="rect">
            <a:avLst/>
          </a:prstGeom>
          <a:noFill/>
          <a:ln>
            <a:noFill/>
          </a:ln>
        </p:spPr>
        <p:txBody>
          <a:bodyPr spcFirstLastPara="1" wrap="square" lIns="0" tIns="12700" rIns="0" bIns="0" anchor="ctr" anchorCtr="0">
            <a:spAutoFit/>
          </a:bodyPr>
          <a:lstStyle/>
          <a:p>
            <a:pPr marL="12700" lvl="0" indent="0" algn="l" rtl="0">
              <a:lnSpc>
                <a:spcPct val="100000"/>
              </a:lnSpc>
              <a:spcBef>
                <a:spcPts val="0"/>
              </a:spcBef>
              <a:spcAft>
                <a:spcPts val="0"/>
              </a:spcAft>
              <a:buClr>
                <a:srgbClr val="04A2B9"/>
              </a:buClr>
              <a:buSzPts val="2400"/>
              <a:buFont typeface="Proxima Nova"/>
              <a:buNone/>
            </a:pPr>
            <a:r>
              <a:rPr lang="en-US" sz="2400" dirty="0">
                <a:solidFill>
                  <a:srgbClr val="04A2B9"/>
                </a:solidFill>
                <a:latin typeface="Proxima Nova"/>
                <a:ea typeface="Proxima Nova"/>
                <a:cs typeface="Proxima Nova"/>
                <a:sym typeface="Proxima Nova"/>
              </a:rPr>
              <a:t>System Analysis </a:t>
            </a:r>
          </a:p>
        </p:txBody>
      </p:sp>
      <p:sp>
        <p:nvSpPr>
          <p:cNvPr id="3" name="Google Shape;118;p18">
            <a:extLst>
              <a:ext uri="{FF2B5EF4-FFF2-40B4-BE49-F238E27FC236}">
                <a16:creationId xmlns:a16="http://schemas.microsoft.com/office/drawing/2014/main" id="{8662F982-62A1-C527-E4EA-62AC74AC9DB7}"/>
              </a:ext>
            </a:extLst>
          </p:cNvPr>
          <p:cNvSpPr txBox="1"/>
          <p:nvPr/>
        </p:nvSpPr>
        <p:spPr>
          <a:xfrm>
            <a:off x="327780" y="1259633"/>
            <a:ext cx="6660849" cy="5729230"/>
          </a:xfrm>
          <a:prstGeom prst="rect">
            <a:avLst/>
          </a:prstGeom>
          <a:noFill/>
          <a:ln>
            <a:noFill/>
          </a:ln>
        </p:spPr>
        <p:txBody>
          <a:bodyPr spcFirstLastPara="1" wrap="square" lIns="91425" tIns="91425" rIns="91425" bIns="91425" anchor="t" anchorCtr="0">
            <a:spAutoFit/>
          </a:bodyPr>
          <a:lstStyle/>
          <a:p>
            <a:r>
              <a:rPr lang="en-US" dirty="0"/>
              <a:t> </a:t>
            </a:r>
            <a:r>
              <a:rPr lang="en-US" sz="1900" dirty="0">
                <a:latin typeface="Proxima Nova" panose="020B0604020202020204" charset="0"/>
              </a:rPr>
              <a:t>Enterprise Resource Planning (ERP) Systems:</a:t>
            </a:r>
          </a:p>
          <a:p>
            <a:endParaRPr lang="en-US" sz="1900" dirty="0">
              <a:latin typeface="Proxima Nova" panose="020B0604020202020204" charset="0"/>
            </a:endParaRPr>
          </a:p>
          <a:p>
            <a:r>
              <a:rPr lang="en-US" sz="1900" b="1" dirty="0">
                <a:latin typeface="Proxima Nova" panose="020B0604020202020204" charset="0"/>
              </a:rPr>
              <a:t>   Features:</a:t>
            </a:r>
            <a:endParaRPr lang="en-US" sz="1900" dirty="0">
              <a:latin typeface="Proxima Nova" panose="020B0604020202020204" charset="0"/>
            </a:endParaRPr>
          </a:p>
          <a:p>
            <a:pPr marL="342900" lvl="1" indent="-342900">
              <a:buFont typeface="Arial" panose="020B0604020202020204" pitchFamily="34" charset="0"/>
              <a:buChar char="•"/>
            </a:pPr>
            <a:r>
              <a:rPr lang="en-US" sz="1900" dirty="0">
                <a:latin typeface="Proxima Nova" panose="020B0604020202020204" charset="0"/>
              </a:rPr>
              <a:t>Integrates hostel management with academic and administrative systems.</a:t>
            </a:r>
          </a:p>
          <a:p>
            <a:pPr marL="342900" lvl="1" indent="-342900">
              <a:buFont typeface="Arial" panose="020B0604020202020204" pitchFamily="34" charset="0"/>
              <a:buChar char="•"/>
            </a:pPr>
            <a:r>
              <a:rPr lang="en-US" sz="1900" dirty="0">
                <a:latin typeface="Proxima Nova" panose="020B0604020202020204" charset="0"/>
              </a:rPr>
              <a:t>Supports multiple hostels or campuses.</a:t>
            </a:r>
          </a:p>
          <a:p>
            <a:pPr marL="342900" lvl="1" indent="-342900">
              <a:buFont typeface="Arial" panose="020B0604020202020204" pitchFamily="34" charset="0"/>
              <a:buChar char="•"/>
            </a:pPr>
            <a:r>
              <a:rPr lang="en-US" sz="1900" dirty="0">
                <a:latin typeface="Proxima Nova" panose="020B0604020202020204" charset="0"/>
              </a:rPr>
              <a:t>Advanced reporting, billing, and resource management.</a:t>
            </a:r>
          </a:p>
          <a:p>
            <a:pPr lvl="1"/>
            <a:endParaRPr lang="en-US" sz="1900" dirty="0">
              <a:latin typeface="Proxima Nova" panose="020B0604020202020204" charset="0"/>
            </a:endParaRPr>
          </a:p>
          <a:p>
            <a:r>
              <a:rPr lang="en-US" sz="1900" b="1" dirty="0">
                <a:latin typeface="Proxima Nova" panose="020B0604020202020204" charset="0"/>
              </a:rPr>
              <a:t>   Limitations:</a:t>
            </a:r>
            <a:endParaRPr lang="en-US" sz="1900" dirty="0">
              <a:latin typeface="Proxima Nova" panose="020B0604020202020204" charset="0"/>
            </a:endParaRPr>
          </a:p>
          <a:p>
            <a:pPr marL="342900" lvl="1" indent="-342900">
              <a:buFont typeface="Arial" panose="020B0604020202020204" pitchFamily="34" charset="0"/>
              <a:buChar char="•"/>
            </a:pPr>
            <a:r>
              <a:rPr lang="en-US" sz="1900" dirty="0">
                <a:latin typeface="Proxima Nova" panose="020B0604020202020204" charset="0"/>
              </a:rPr>
              <a:t>Implementation complexity and long deployment timelines.</a:t>
            </a:r>
          </a:p>
          <a:p>
            <a:pPr marL="342900" lvl="1" indent="-342900">
              <a:buFont typeface="Arial" panose="020B0604020202020204" pitchFamily="34" charset="0"/>
              <a:buChar char="•"/>
            </a:pPr>
            <a:r>
              <a:rPr lang="en-US" sz="1900" dirty="0">
                <a:latin typeface="Proxima Nova" panose="020B0604020202020204" charset="0"/>
              </a:rPr>
              <a:t>May be unnecessarily complex for standalone hostel management.</a:t>
            </a:r>
          </a:p>
          <a:p>
            <a:pPr marL="342900" lvl="1" indent="-342900">
              <a:buFont typeface="Arial" panose="020B0604020202020204" pitchFamily="34" charset="0"/>
              <a:buChar char="•"/>
            </a:pPr>
            <a:r>
              <a:rPr lang="en-US" sz="1900" dirty="0">
                <a:latin typeface="Proxima Nova" panose="020B0604020202020204" charset="0"/>
              </a:rPr>
              <a:t>Higher infrastructure and training requirements.</a:t>
            </a:r>
          </a:p>
          <a:p>
            <a:pPr marL="742950" marR="0" lvl="0" indent="-285750" algn="l" rtl="0">
              <a:lnSpc>
                <a:spcPct val="115000"/>
              </a:lnSpc>
              <a:spcBef>
                <a:spcPts val="0"/>
              </a:spcBef>
              <a:spcAft>
                <a:spcPts val="0"/>
              </a:spcAft>
              <a:buClr>
                <a:srgbClr val="000000"/>
              </a:buClr>
              <a:buSzPts val="1800"/>
              <a:buFont typeface="Arial" panose="020B0604020202020204" pitchFamily="34" charset="0"/>
              <a:buChar char="•"/>
            </a:pPr>
            <a:endParaRPr lang="en-US" sz="1800" dirty="0">
              <a:latin typeface="Proxima Nova"/>
              <a:sym typeface="Proxima Nova"/>
            </a:endParaRPr>
          </a:p>
          <a:p>
            <a:pPr marL="742950" marR="0" lvl="0" indent="-285750" algn="l" rtl="0">
              <a:lnSpc>
                <a:spcPct val="115000"/>
              </a:lnSpc>
              <a:spcBef>
                <a:spcPts val="0"/>
              </a:spcBef>
              <a:spcAft>
                <a:spcPts val="0"/>
              </a:spcAft>
              <a:buClr>
                <a:srgbClr val="000000"/>
              </a:buClr>
              <a:buSzPts val="1800"/>
              <a:buFont typeface="Arial"/>
              <a:buChar char="•"/>
            </a:pPr>
            <a:endParaRPr dirty="0"/>
          </a:p>
          <a:p>
            <a:pPr marL="457200" marR="0" lvl="0" algn="l" rtl="0">
              <a:lnSpc>
                <a:spcPct val="115000"/>
              </a:lnSpc>
              <a:spcBef>
                <a:spcPts val="0"/>
              </a:spcBef>
              <a:spcAft>
                <a:spcPts val="0"/>
              </a:spcAft>
              <a:buClr>
                <a:srgbClr val="000000"/>
              </a:buClr>
              <a:buSzPts val="1800"/>
            </a:pPr>
            <a:endParaRPr dirty="0"/>
          </a:p>
          <a:p>
            <a:pPr marL="457200" marR="0" lvl="0" indent="0" algn="l" rtl="0">
              <a:lnSpc>
                <a:spcPct val="115000"/>
              </a:lnSpc>
              <a:spcBef>
                <a:spcPts val="0"/>
              </a:spcBef>
              <a:spcAft>
                <a:spcPts val="0"/>
              </a:spcAft>
              <a:buClr>
                <a:srgbClr val="000000"/>
              </a:buClr>
              <a:buSzPts val="1800"/>
              <a:buFont typeface="Arial"/>
              <a:buNone/>
            </a:pPr>
            <a:endParaRPr sz="1800" b="0" i="0" u="none" strike="noStrike" cap="none" dirty="0">
              <a:solidFill>
                <a:srgbClr val="000000"/>
              </a:solidFill>
              <a:latin typeface="Proxima Nova"/>
              <a:ea typeface="Proxima Nova"/>
              <a:cs typeface="Proxima Nova"/>
              <a:sym typeface="Proxima Nova"/>
            </a:endParaRPr>
          </a:p>
          <a:p>
            <a:pPr marL="457200" marR="0" lvl="0" indent="0" algn="l" rtl="0">
              <a:lnSpc>
                <a:spcPct val="115000"/>
              </a:lnSpc>
              <a:spcBef>
                <a:spcPts val="0"/>
              </a:spcBef>
              <a:spcAft>
                <a:spcPts val="0"/>
              </a:spcAft>
              <a:buClr>
                <a:srgbClr val="000000"/>
              </a:buClr>
              <a:buSzPts val="1800"/>
              <a:buFont typeface="Arial"/>
              <a:buNone/>
            </a:pPr>
            <a:endParaRPr sz="1800" b="0" i="0" u="none" strike="noStrike" cap="none" dirty="0">
              <a:solidFill>
                <a:srgbClr val="000000"/>
              </a:solidFill>
              <a:latin typeface="Proxima Nova"/>
              <a:ea typeface="Proxima Nova"/>
              <a:cs typeface="Proxima Nova"/>
              <a:sym typeface="Proxima Nova"/>
            </a:endParaRPr>
          </a:p>
        </p:txBody>
      </p:sp>
      <p:pic>
        <p:nvPicPr>
          <p:cNvPr id="15" name="Picture 14">
            <a:extLst>
              <a:ext uri="{FF2B5EF4-FFF2-40B4-BE49-F238E27FC236}">
                <a16:creationId xmlns:a16="http://schemas.microsoft.com/office/drawing/2014/main" id="{44DADED0-E626-CFE8-6072-3B4110EF8EBD}"/>
              </a:ext>
            </a:extLst>
          </p:cNvPr>
          <p:cNvPicPr>
            <a:picLocks noChangeAspect="1"/>
          </p:cNvPicPr>
          <p:nvPr/>
        </p:nvPicPr>
        <p:blipFill>
          <a:blip r:embed="rId4"/>
          <a:stretch>
            <a:fillRect/>
          </a:stretch>
        </p:blipFill>
        <p:spPr>
          <a:xfrm>
            <a:off x="6882102" y="1698171"/>
            <a:ext cx="4840909" cy="3554964"/>
          </a:xfrm>
          <a:prstGeom prst="roundRect">
            <a:avLst>
              <a:gd name="adj" fmla="val 0"/>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8267602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4"/>
        <p:cNvGrpSpPr/>
        <p:nvPr/>
      </p:nvGrpSpPr>
      <p:grpSpPr>
        <a:xfrm>
          <a:off x="0" y="0"/>
          <a:ext cx="0" cy="0"/>
          <a:chOff x="0" y="0"/>
          <a:chExt cx="0" cy="0"/>
        </a:xfrm>
      </p:grpSpPr>
      <p:sp>
        <p:nvSpPr>
          <p:cNvPr id="105" name="Google Shape;105;p4"/>
          <p:cNvSpPr txBox="1">
            <a:spLocks noGrp="1"/>
          </p:cNvSpPr>
          <p:nvPr>
            <p:ph type="title"/>
          </p:nvPr>
        </p:nvSpPr>
        <p:spPr>
          <a:xfrm>
            <a:off x="534259" y="309562"/>
            <a:ext cx="2320909" cy="382156"/>
          </a:xfrm>
          <a:prstGeom prst="rect">
            <a:avLst/>
          </a:prstGeom>
          <a:noFill/>
          <a:ln>
            <a:noFill/>
          </a:ln>
        </p:spPr>
        <p:txBody>
          <a:bodyPr spcFirstLastPara="1" wrap="square" lIns="0" tIns="12700" rIns="0" bIns="0" anchor="ctr" anchorCtr="0">
            <a:spAutoFit/>
          </a:bodyPr>
          <a:lstStyle/>
          <a:p>
            <a:pPr marL="12700" lvl="0" indent="0" algn="l" rtl="0">
              <a:lnSpc>
                <a:spcPct val="100000"/>
              </a:lnSpc>
              <a:spcBef>
                <a:spcPts val="0"/>
              </a:spcBef>
              <a:spcAft>
                <a:spcPts val="0"/>
              </a:spcAft>
              <a:buClr>
                <a:srgbClr val="04A2B9"/>
              </a:buClr>
              <a:buSzPts val="2400"/>
              <a:buFont typeface="Proxima Nova"/>
              <a:buNone/>
            </a:pPr>
            <a:r>
              <a:rPr lang="en-US" sz="2400" dirty="0">
                <a:solidFill>
                  <a:srgbClr val="04A2B9"/>
                </a:solidFill>
                <a:latin typeface="Proxima Nova"/>
                <a:ea typeface="Proxima Nova"/>
                <a:cs typeface="Proxima Nova"/>
                <a:sym typeface="Proxima Nova"/>
              </a:rPr>
              <a:t>ER Diagrams </a:t>
            </a:r>
          </a:p>
        </p:txBody>
      </p:sp>
      <p:pic>
        <p:nvPicPr>
          <p:cNvPr id="3" name="Picture 2">
            <a:extLst>
              <a:ext uri="{FF2B5EF4-FFF2-40B4-BE49-F238E27FC236}">
                <a16:creationId xmlns:a16="http://schemas.microsoft.com/office/drawing/2014/main" id="{1C9EB045-AEB0-2A58-1C52-6F10E34CFF0C}"/>
              </a:ext>
            </a:extLst>
          </p:cNvPr>
          <p:cNvPicPr>
            <a:picLocks noChangeAspect="1"/>
          </p:cNvPicPr>
          <p:nvPr/>
        </p:nvPicPr>
        <p:blipFill>
          <a:blip r:embed="rId4"/>
          <a:stretch>
            <a:fillRect/>
          </a:stretch>
        </p:blipFill>
        <p:spPr>
          <a:xfrm>
            <a:off x="1563328" y="1281292"/>
            <a:ext cx="8329889" cy="4854037"/>
          </a:xfrm>
          <a:prstGeom prst="rect">
            <a:avLst/>
          </a:prstGeom>
        </p:spPr>
      </p:pic>
    </p:spTree>
    <p:extLst>
      <p:ext uri="{BB962C8B-B14F-4D97-AF65-F5344CB8AC3E}">
        <p14:creationId xmlns:p14="http://schemas.microsoft.com/office/powerpoint/2010/main" val="2893231576"/>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2606</TotalTime>
  <Words>924</Words>
  <Application>Microsoft Office PowerPoint</Application>
  <PresentationFormat>Widescreen</PresentationFormat>
  <Paragraphs>170</Paragraphs>
  <Slides>32</Slides>
  <Notes>32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32</vt:i4>
      </vt:variant>
    </vt:vector>
  </HeadingPairs>
  <TitlesOfParts>
    <vt:vector size="37" baseType="lpstr">
      <vt:lpstr>Calibri</vt:lpstr>
      <vt:lpstr>Arial</vt:lpstr>
      <vt:lpstr>Proxima Nova</vt:lpstr>
      <vt:lpstr>Times New Roman</vt:lpstr>
      <vt:lpstr>Office Theme</vt:lpstr>
      <vt:lpstr>PowerPoint Presentation</vt:lpstr>
      <vt:lpstr>PowerPoint Presentation</vt:lpstr>
      <vt:lpstr>Outline</vt:lpstr>
      <vt:lpstr>Introduction </vt:lpstr>
      <vt:lpstr>Abstract</vt:lpstr>
      <vt:lpstr>System Analysis </vt:lpstr>
      <vt:lpstr>System Analysis </vt:lpstr>
      <vt:lpstr>System Analysis </vt:lpstr>
      <vt:lpstr>ER Diagrams </vt:lpstr>
      <vt:lpstr>ER Diagrams </vt:lpstr>
      <vt:lpstr>Flow Chart</vt:lpstr>
      <vt:lpstr>Flow Chart</vt:lpstr>
      <vt:lpstr>Flow Chart</vt:lpstr>
      <vt:lpstr>Use case diagram</vt:lpstr>
      <vt:lpstr>Use case diagram</vt:lpstr>
      <vt:lpstr>Sequence diagram</vt:lpstr>
      <vt:lpstr>Tools &amp; Technology to be used</vt:lpstr>
      <vt:lpstr>Gantt Chart</vt:lpstr>
      <vt:lpstr>UI Screen</vt:lpstr>
      <vt:lpstr>UI Screen</vt:lpstr>
      <vt:lpstr>UI Screen</vt:lpstr>
      <vt:lpstr>UI Screen</vt:lpstr>
      <vt:lpstr>UI Screen</vt:lpstr>
      <vt:lpstr>UI Screen</vt:lpstr>
      <vt:lpstr>UI Screen</vt:lpstr>
      <vt:lpstr>UI Screen</vt:lpstr>
      <vt:lpstr>UI Screen</vt:lpstr>
      <vt:lpstr>Testing</vt:lpstr>
      <vt:lpstr>Testing</vt:lpstr>
      <vt:lpstr>Expected Outcomes</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admin</dc:creator>
  <cp:lastModifiedBy>Dhairya Aundhia</cp:lastModifiedBy>
  <cp:revision>35</cp:revision>
  <dcterms:created xsi:type="dcterms:W3CDTF">2023-12-05T07:58:57Z</dcterms:created>
  <dcterms:modified xsi:type="dcterms:W3CDTF">2025-08-30T05:00:11Z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efa4170-0d19-0005-0004-bc88714345d2_Enabled">
    <vt:lpwstr>true</vt:lpwstr>
  </property>
  <property fmtid="{D5CDD505-2E9C-101B-9397-08002B2CF9AE}" pid="3" name="MSIP_Label_defa4170-0d19-0005-0004-bc88714345d2_SetDate">
    <vt:lpwstr>2024-01-10T05:57:01Z</vt:lpwstr>
  </property>
  <property fmtid="{D5CDD505-2E9C-101B-9397-08002B2CF9AE}" pid="4" name="MSIP_Label_defa4170-0d19-0005-0004-bc88714345d2_Method">
    <vt:lpwstr>Standard</vt:lpwstr>
  </property>
  <property fmtid="{D5CDD505-2E9C-101B-9397-08002B2CF9AE}" pid="5" name="MSIP_Label_defa4170-0d19-0005-0004-bc88714345d2_Name">
    <vt:lpwstr>defa4170-0d19-0005-0004-bc88714345d2</vt:lpwstr>
  </property>
  <property fmtid="{D5CDD505-2E9C-101B-9397-08002B2CF9AE}" pid="6" name="MSIP_Label_defa4170-0d19-0005-0004-bc88714345d2_SiteId">
    <vt:lpwstr>bdeac77a-6f2d-4eed-8d0b-c87a56de673f</vt:lpwstr>
  </property>
  <property fmtid="{D5CDD505-2E9C-101B-9397-08002B2CF9AE}" pid="7" name="MSIP_Label_defa4170-0d19-0005-0004-bc88714345d2_ActionId">
    <vt:lpwstr>2a20089b-7995-43de-aaf1-a4eb65220026</vt:lpwstr>
  </property>
  <property fmtid="{D5CDD505-2E9C-101B-9397-08002B2CF9AE}" pid="8" name="MSIP_Label_defa4170-0d19-0005-0004-bc88714345d2_ContentBits">
    <vt:lpwstr>0</vt:lpwstr>
  </property>
</Properties>
</file>